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More Sugar" charset="1" panose="00000000000000000000"/>
      <p:regular r:id="rId27"/>
    </p:embeddedFont>
    <p:embeddedFont>
      <p:font typeface="Poppins" charset="1" panose="00000500000000000000"/>
      <p:regular r:id="rId28"/>
    </p:embeddedFont>
    <p:embeddedFont>
      <p:font typeface="Poppins Bold" charset="1" panose="00000800000000000000"/>
      <p:regular r:id="rId29"/>
    </p:embeddedFont>
    <p:embeddedFont>
      <p:font typeface="Open Sans" charset="1" panose="020B0606030504020204"/>
      <p:regular r:id="rId30"/>
    </p:embeddedFont>
    <p:embeddedFont>
      <p:font typeface="Open Sans Bold Italics" charset="1" panose="020B0806030504020204"/>
      <p:regular r:id="rId31"/>
    </p:embeddedFont>
    <p:embeddedFont>
      <p:font typeface="Gagalin" charset="1" panose="00000500000000000000"/>
      <p:regular r:id="rId32"/>
    </p:embeddedFont>
    <p:embeddedFont>
      <p:font typeface="Montserrat Bold" charset="1" panose="00000800000000000000"/>
      <p:regular r:id="rId33"/>
    </p:embeddedFont>
    <p:embeddedFont>
      <p:font typeface="League Spartan" charset="1" panose="000008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12" Target="../media/image48.png" Type="http://schemas.openxmlformats.org/officeDocument/2006/relationships/image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svg" Type="http://schemas.openxmlformats.org/officeDocument/2006/relationships/image"/><Relationship Id="rId11" Target="../media/image58.png" Type="http://schemas.openxmlformats.org/officeDocument/2006/relationships/image"/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54.png" Type="http://schemas.openxmlformats.org/officeDocument/2006/relationships/image"/><Relationship Id="rId8" Target="../media/image55.sv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svg" Type="http://schemas.openxmlformats.org/officeDocument/2006/relationships/image"/><Relationship Id="rId11" Target="../media/image66.png" Type="http://schemas.openxmlformats.org/officeDocument/2006/relationships/image"/><Relationship Id="rId12" Target="../media/image67.svg" Type="http://schemas.openxmlformats.org/officeDocument/2006/relationships/image"/><Relationship Id="rId2" Target="../media/image59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Relationship Id="rId3" Target="../media/image73.svg" Type="http://schemas.openxmlformats.org/officeDocument/2006/relationships/image"/><Relationship Id="rId4" Target="../media/image7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jpeg" Type="http://schemas.openxmlformats.org/officeDocument/2006/relationships/image"/><Relationship Id="rId3" Target="../media/VAGiAMqT_dA.mp4" Type="http://schemas.openxmlformats.org/officeDocument/2006/relationships/video"/><Relationship Id="rId4" Target="../media/VAGiAMqT_dA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324595">
            <a:off x="3438158" y="-1696142"/>
            <a:ext cx="12831302" cy="13679283"/>
            <a:chOff x="0" y="0"/>
            <a:chExt cx="17108402" cy="18239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108402" cy="18239044"/>
            </a:xfrm>
            <a:custGeom>
              <a:avLst/>
              <a:gdLst/>
              <a:ahLst/>
              <a:cxnLst/>
              <a:rect r="r" b="b" t="t" l="l"/>
              <a:pathLst>
                <a:path h="18239044" w="17108402">
                  <a:moveTo>
                    <a:pt x="0" y="0"/>
                  </a:moveTo>
                  <a:lnTo>
                    <a:pt x="17108402" y="0"/>
                  </a:lnTo>
                  <a:lnTo>
                    <a:pt x="17108402" y="18239044"/>
                  </a:lnTo>
                  <a:lnTo>
                    <a:pt x="0" y="1823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-960206">
              <a:off x="3888891" y="4150737"/>
              <a:ext cx="7981314" cy="10564091"/>
              <a:chOff x="0" y="0"/>
              <a:chExt cx="1576556" cy="208673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576556" cy="2086734"/>
              </a:xfrm>
              <a:custGeom>
                <a:avLst/>
                <a:gdLst/>
                <a:ahLst/>
                <a:cxnLst/>
                <a:rect r="r" b="b" t="t" l="l"/>
                <a:pathLst>
                  <a:path h="2086734" w="1576556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-1480887">
            <a:off x="13700352" y="-4586110"/>
            <a:ext cx="5410451" cy="8252568"/>
          </a:xfrm>
          <a:custGeom>
            <a:avLst/>
            <a:gdLst/>
            <a:ahLst/>
            <a:cxnLst/>
            <a:rect r="r" b="b" t="t" l="l"/>
            <a:pathLst>
              <a:path h="8252568" w="5410451">
                <a:moveTo>
                  <a:pt x="0" y="0"/>
                </a:moveTo>
                <a:lnTo>
                  <a:pt x="5410451" y="0"/>
                </a:lnTo>
                <a:lnTo>
                  <a:pt x="5410451" y="8252567"/>
                </a:lnTo>
                <a:lnTo>
                  <a:pt x="0" y="8252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028414">
            <a:off x="14730502" y="4826462"/>
            <a:ext cx="6094196" cy="4779952"/>
          </a:xfrm>
          <a:custGeom>
            <a:avLst/>
            <a:gdLst/>
            <a:ahLst/>
            <a:cxnLst/>
            <a:rect r="r" b="b" t="t" l="l"/>
            <a:pathLst>
              <a:path h="4779952" w="6094196">
                <a:moveTo>
                  <a:pt x="0" y="0"/>
                </a:moveTo>
                <a:lnTo>
                  <a:pt x="6094196" y="0"/>
                </a:lnTo>
                <a:lnTo>
                  <a:pt x="6094196" y="4779953"/>
                </a:lnTo>
                <a:lnTo>
                  <a:pt x="0" y="477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766696">
            <a:off x="-2593709" y="-694013"/>
            <a:ext cx="5958489" cy="5275350"/>
          </a:xfrm>
          <a:custGeom>
            <a:avLst/>
            <a:gdLst/>
            <a:ahLst/>
            <a:cxnLst/>
            <a:rect r="r" b="b" t="t" l="l"/>
            <a:pathLst>
              <a:path h="5275350" w="5958489">
                <a:moveTo>
                  <a:pt x="0" y="0"/>
                </a:moveTo>
                <a:lnTo>
                  <a:pt x="5958489" y="0"/>
                </a:lnTo>
                <a:lnTo>
                  <a:pt x="5958489" y="5275350"/>
                </a:lnTo>
                <a:lnTo>
                  <a:pt x="0" y="5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1041498">
            <a:off x="5169789" y="3766332"/>
            <a:ext cx="7942737" cy="2318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48"/>
              </a:lnSpc>
            </a:pPr>
            <a:r>
              <a:rPr lang="en-US" sz="780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REKOLEKCJE</a:t>
            </a:r>
          </a:p>
          <a:p>
            <a:pPr algn="ctr">
              <a:lnSpc>
                <a:spcPts val="9048"/>
              </a:lnSpc>
            </a:pPr>
            <a:r>
              <a:rPr lang="en-US" sz="780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WAKACYJNE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1353109" y="6172200"/>
            <a:ext cx="5629701" cy="4114800"/>
          </a:xfrm>
          <a:custGeom>
            <a:avLst/>
            <a:gdLst/>
            <a:ahLst/>
            <a:cxnLst/>
            <a:rect r="r" b="b" t="t" l="l"/>
            <a:pathLst>
              <a:path h="4114800" w="5629701">
                <a:moveTo>
                  <a:pt x="0" y="0"/>
                </a:moveTo>
                <a:lnTo>
                  <a:pt x="5629702" y="0"/>
                </a:lnTo>
                <a:lnTo>
                  <a:pt x="56297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705943">
            <a:off x="7368614" y="8250771"/>
            <a:ext cx="5381549" cy="855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8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BY RUCH ŚWIATŁO-ŻYCIE</a:t>
            </a:r>
          </a:p>
          <a:p>
            <a:pPr algn="ctr">
              <a:lnSpc>
                <a:spcPts val="3357"/>
              </a:lnSpc>
            </a:pPr>
            <a:r>
              <a:rPr lang="en-US" sz="2398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 DIECEZJI BIELSKO-ŻYWIECKIEJ</a:t>
            </a:r>
          </a:p>
        </p:txBody>
      </p:sp>
      <p:sp>
        <p:nvSpPr>
          <p:cNvPr name="TextBox 13" id="13"/>
          <p:cNvSpPr txBox="true"/>
          <p:nvPr/>
        </p:nvSpPr>
        <p:spPr>
          <a:xfrm rot="-705943">
            <a:off x="5760689" y="410729"/>
            <a:ext cx="5571787" cy="1393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2844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NAJLEPSZA OFERTA WAKACYJNA</a:t>
            </a:r>
          </a:p>
          <a:p>
            <a:pPr algn="ctr">
              <a:lnSpc>
                <a:spcPts val="3981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-462606"/>
            <a:ext cx="16571919" cy="3706084"/>
          </a:xfrm>
          <a:custGeom>
            <a:avLst/>
            <a:gdLst/>
            <a:ahLst/>
            <a:cxnLst/>
            <a:rect r="r" b="b" t="t" l="l"/>
            <a:pathLst>
              <a:path h="3706084" w="16571919">
                <a:moveTo>
                  <a:pt x="0" y="0"/>
                </a:moveTo>
                <a:lnTo>
                  <a:pt x="16571919" y="0"/>
                </a:lnTo>
                <a:lnTo>
                  <a:pt x="16571919" y="3706084"/>
                </a:lnTo>
                <a:lnTo>
                  <a:pt x="0" y="370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11459" y="3399939"/>
            <a:ext cx="15265082" cy="585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35"/>
              </a:lnSpc>
            </a:pPr>
            <a:r>
              <a:rPr lang="en-US" sz="13220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NAJBARDZIEJ UROCZYSTA / ODŚWIĘTNA CHWILA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87410" y="721443"/>
            <a:ext cx="14513180" cy="251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NAJBARDZIEJ</a:t>
            </a:r>
          </a:p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 UROCZYSTA CHWILA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845" y="5330518"/>
            <a:ext cx="13056593" cy="133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b="true" sz="7814" i="true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1459" y="0"/>
            <a:ext cx="3831908" cy="4114800"/>
          </a:xfrm>
          <a:custGeom>
            <a:avLst/>
            <a:gdLst/>
            <a:ahLst/>
            <a:cxnLst/>
            <a:rect r="r" b="b" t="t" l="l"/>
            <a:pathLst>
              <a:path h="4114800" w="3831908">
                <a:moveTo>
                  <a:pt x="0" y="0"/>
                </a:moveTo>
                <a:lnTo>
                  <a:pt x="3831908" y="0"/>
                </a:lnTo>
                <a:lnTo>
                  <a:pt x="3831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88101" y="0"/>
            <a:ext cx="3513010" cy="4114800"/>
          </a:xfrm>
          <a:custGeom>
            <a:avLst/>
            <a:gdLst/>
            <a:ahLst/>
            <a:cxnLst/>
            <a:rect r="r" b="b" t="t" l="l"/>
            <a:pathLst>
              <a:path h="4114800" w="3513010">
                <a:moveTo>
                  <a:pt x="0" y="0"/>
                </a:moveTo>
                <a:lnTo>
                  <a:pt x="3513011" y="0"/>
                </a:lnTo>
                <a:lnTo>
                  <a:pt x="3513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74204" y="0"/>
            <a:ext cx="3426506" cy="4114800"/>
          </a:xfrm>
          <a:custGeom>
            <a:avLst/>
            <a:gdLst/>
            <a:ahLst/>
            <a:cxnLst/>
            <a:rect r="r" b="b" t="t" l="l"/>
            <a:pathLst>
              <a:path h="4114800" w="3426506">
                <a:moveTo>
                  <a:pt x="0" y="0"/>
                </a:moveTo>
                <a:lnTo>
                  <a:pt x="3426506" y="0"/>
                </a:lnTo>
                <a:lnTo>
                  <a:pt x="34265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76376" y="6172200"/>
            <a:ext cx="4736460" cy="4114800"/>
          </a:xfrm>
          <a:custGeom>
            <a:avLst/>
            <a:gdLst/>
            <a:ahLst/>
            <a:cxnLst/>
            <a:rect r="r" b="b" t="t" l="l"/>
            <a:pathLst>
              <a:path h="4114800" w="4736460">
                <a:moveTo>
                  <a:pt x="0" y="0"/>
                </a:moveTo>
                <a:lnTo>
                  <a:pt x="4736461" y="0"/>
                </a:lnTo>
                <a:lnTo>
                  <a:pt x="47364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18510" y="6921365"/>
            <a:ext cx="5450981" cy="2616471"/>
          </a:xfrm>
          <a:custGeom>
            <a:avLst/>
            <a:gdLst/>
            <a:ahLst/>
            <a:cxnLst/>
            <a:rect r="r" b="b" t="t" l="l"/>
            <a:pathLst>
              <a:path h="2616471" w="5450981">
                <a:moveTo>
                  <a:pt x="0" y="0"/>
                </a:moveTo>
                <a:lnTo>
                  <a:pt x="5450980" y="0"/>
                </a:lnTo>
                <a:lnTo>
                  <a:pt x="5450980" y="2616470"/>
                </a:lnTo>
                <a:lnTo>
                  <a:pt x="0" y="2616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20352" y="4394335"/>
            <a:ext cx="5147765" cy="6921365"/>
          </a:xfrm>
          <a:custGeom>
            <a:avLst/>
            <a:gdLst/>
            <a:ahLst/>
            <a:cxnLst/>
            <a:rect r="r" b="b" t="t" l="l"/>
            <a:pathLst>
              <a:path h="6921365" w="5147765">
                <a:moveTo>
                  <a:pt x="0" y="0"/>
                </a:moveTo>
                <a:lnTo>
                  <a:pt x="5147765" y="0"/>
                </a:lnTo>
                <a:lnTo>
                  <a:pt x="5147765" y="6921365"/>
                </a:lnTo>
                <a:lnTo>
                  <a:pt x="0" y="69213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11459" y="4432435"/>
            <a:ext cx="15265082" cy="1972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35"/>
              </a:lnSpc>
            </a:pPr>
            <a:r>
              <a:rPr lang="en-US" sz="13220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DLA WSPÓLNOTY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87410" y="721443"/>
            <a:ext cx="14513180" cy="1262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DLA WSPÓLNOTY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845" y="5330518"/>
            <a:ext cx="13056593" cy="133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b="true" sz="7814" i="true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21173">
            <a:off x="1402159" y="546201"/>
            <a:ext cx="3118457" cy="3915019"/>
          </a:xfrm>
          <a:custGeom>
            <a:avLst/>
            <a:gdLst/>
            <a:ahLst/>
            <a:cxnLst/>
            <a:rect r="r" b="b" t="t" l="l"/>
            <a:pathLst>
              <a:path h="3915019" w="3118457">
                <a:moveTo>
                  <a:pt x="0" y="0"/>
                </a:moveTo>
                <a:lnTo>
                  <a:pt x="3118457" y="0"/>
                </a:lnTo>
                <a:lnTo>
                  <a:pt x="3118457" y="3915019"/>
                </a:lnTo>
                <a:lnTo>
                  <a:pt x="0" y="391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172200"/>
            <a:ext cx="4191000" cy="4114800"/>
          </a:xfrm>
          <a:custGeom>
            <a:avLst/>
            <a:gdLst/>
            <a:ahLst/>
            <a:cxnLst/>
            <a:rect r="r" b="b" t="t" l="l"/>
            <a:pathLst>
              <a:path h="4114800" w="41910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82355">
            <a:off x="13895553" y="701709"/>
            <a:ext cx="3882875" cy="4114800"/>
          </a:xfrm>
          <a:custGeom>
            <a:avLst/>
            <a:gdLst/>
            <a:ahLst/>
            <a:cxnLst/>
            <a:rect r="r" b="b" t="t" l="l"/>
            <a:pathLst>
              <a:path h="4114800" w="3882875">
                <a:moveTo>
                  <a:pt x="0" y="0"/>
                </a:moveTo>
                <a:lnTo>
                  <a:pt x="3882875" y="0"/>
                </a:lnTo>
                <a:lnTo>
                  <a:pt x="3882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94336" y="6753268"/>
            <a:ext cx="3864964" cy="3193427"/>
          </a:xfrm>
          <a:custGeom>
            <a:avLst/>
            <a:gdLst/>
            <a:ahLst/>
            <a:cxnLst/>
            <a:rect r="r" b="b" t="t" l="l"/>
            <a:pathLst>
              <a:path h="3193427" w="3864964">
                <a:moveTo>
                  <a:pt x="0" y="0"/>
                </a:moveTo>
                <a:lnTo>
                  <a:pt x="3864964" y="0"/>
                </a:lnTo>
                <a:lnTo>
                  <a:pt x="3864964" y="3193427"/>
                </a:lnTo>
                <a:lnTo>
                  <a:pt x="0" y="3193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81474" y="1299872"/>
            <a:ext cx="4125053" cy="2918475"/>
          </a:xfrm>
          <a:custGeom>
            <a:avLst/>
            <a:gdLst/>
            <a:ahLst/>
            <a:cxnLst/>
            <a:rect r="r" b="b" t="t" l="l"/>
            <a:pathLst>
              <a:path h="2918475" w="4125053">
                <a:moveTo>
                  <a:pt x="0" y="0"/>
                </a:moveTo>
                <a:lnTo>
                  <a:pt x="4125052" y="0"/>
                </a:lnTo>
                <a:lnTo>
                  <a:pt x="4125052" y="2918475"/>
                </a:lnTo>
                <a:lnTo>
                  <a:pt x="0" y="2918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16143" y="6642529"/>
            <a:ext cx="2855714" cy="3414905"/>
          </a:xfrm>
          <a:custGeom>
            <a:avLst/>
            <a:gdLst/>
            <a:ahLst/>
            <a:cxnLst/>
            <a:rect r="r" b="b" t="t" l="l"/>
            <a:pathLst>
              <a:path h="3414905" w="2855714">
                <a:moveTo>
                  <a:pt x="0" y="0"/>
                </a:moveTo>
                <a:lnTo>
                  <a:pt x="2855714" y="0"/>
                </a:lnTo>
                <a:lnTo>
                  <a:pt x="2855714" y="3414905"/>
                </a:lnTo>
                <a:lnTo>
                  <a:pt x="0" y="34149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11459" y="4781107"/>
            <a:ext cx="15265082" cy="1972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35"/>
              </a:lnSpc>
            </a:pPr>
            <a:r>
              <a:rPr lang="en-US" sz="13220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COŚ PYSZNEGO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87410" y="721443"/>
            <a:ext cx="14513180" cy="1262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COŚ PYSZNEGO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845" y="5330518"/>
            <a:ext cx="13056593" cy="133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b="true" sz="7814" i="true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51529">
            <a:off x="447706" y="6666288"/>
            <a:ext cx="3085631" cy="3706464"/>
          </a:xfrm>
          <a:custGeom>
            <a:avLst/>
            <a:gdLst/>
            <a:ahLst/>
            <a:cxnLst/>
            <a:rect r="r" b="b" t="t" l="l"/>
            <a:pathLst>
              <a:path h="3706464" w="3085631">
                <a:moveTo>
                  <a:pt x="0" y="0"/>
                </a:moveTo>
                <a:lnTo>
                  <a:pt x="3085632" y="0"/>
                </a:lnTo>
                <a:lnTo>
                  <a:pt x="3085632" y="3706464"/>
                </a:lnTo>
                <a:lnTo>
                  <a:pt x="0" y="370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9989" y="1906381"/>
            <a:ext cx="16699311" cy="379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24"/>
              </a:lnSpc>
            </a:pPr>
            <a:r>
              <a:rPr lang="en-US" sz="12779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NAJŚMIESZNIEJSZE WYDARZENIE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833270">
            <a:off x="4082453" y="8168822"/>
            <a:ext cx="3225049" cy="1237783"/>
          </a:xfrm>
          <a:custGeom>
            <a:avLst/>
            <a:gdLst/>
            <a:ahLst/>
            <a:cxnLst/>
            <a:rect r="r" b="b" t="t" l="l"/>
            <a:pathLst>
              <a:path h="1237783" w="3225049">
                <a:moveTo>
                  <a:pt x="0" y="0"/>
                </a:moveTo>
                <a:lnTo>
                  <a:pt x="3225049" y="0"/>
                </a:lnTo>
                <a:lnTo>
                  <a:pt x="3225049" y="1237783"/>
                </a:lnTo>
                <a:lnTo>
                  <a:pt x="0" y="123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7268" y="9014233"/>
            <a:ext cx="2440813" cy="1272767"/>
          </a:xfrm>
          <a:custGeom>
            <a:avLst/>
            <a:gdLst/>
            <a:ahLst/>
            <a:cxnLst/>
            <a:rect r="r" b="b" t="t" l="l"/>
            <a:pathLst>
              <a:path h="1272767" w="2440813">
                <a:moveTo>
                  <a:pt x="0" y="0"/>
                </a:moveTo>
                <a:lnTo>
                  <a:pt x="2440812" y="0"/>
                </a:lnTo>
                <a:lnTo>
                  <a:pt x="2440812" y="1272767"/>
                </a:lnTo>
                <a:lnTo>
                  <a:pt x="0" y="1272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89592" y="6422006"/>
            <a:ext cx="2436272" cy="2592227"/>
          </a:xfrm>
          <a:custGeom>
            <a:avLst/>
            <a:gdLst/>
            <a:ahLst/>
            <a:cxnLst/>
            <a:rect r="r" b="b" t="t" l="l"/>
            <a:pathLst>
              <a:path h="2592227" w="2436272">
                <a:moveTo>
                  <a:pt x="0" y="0"/>
                </a:moveTo>
                <a:lnTo>
                  <a:pt x="2436271" y="0"/>
                </a:lnTo>
                <a:lnTo>
                  <a:pt x="2436271" y="2592227"/>
                </a:lnTo>
                <a:lnTo>
                  <a:pt x="0" y="2592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0188" y="8098565"/>
            <a:ext cx="2334985" cy="2319470"/>
          </a:xfrm>
          <a:custGeom>
            <a:avLst/>
            <a:gdLst/>
            <a:ahLst/>
            <a:cxnLst/>
            <a:rect r="r" b="b" t="t" l="l"/>
            <a:pathLst>
              <a:path h="2319470" w="2334985">
                <a:moveTo>
                  <a:pt x="0" y="0"/>
                </a:moveTo>
                <a:lnTo>
                  <a:pt x="2334986" y="0"/>
                </a:lnTo>
                <a:lnTo>
                  <a:pt x="2334986" y="2319470"/>
                </a:lnTo>
                <a:lnTo>
                  <a:pt x="0" y="231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75174" y="7523778"/>
            <a:ext cx="2067446" cy="1991486"/>
          </a:xfrm>
          <a:custGeom>
            <a:avLst/>
            <a:gdLst/>
            <a:ahLst/>
            <a:cxnLst/>
            <a:rect r="r" b="b" t="t" l="l"/>
            <a:pathLst>
              <a:path h="1991486" w="2067446">
                <a:moveTo>
                  <a:pt x="0" y="0"/>
                </a:moveTo>
                <a:lnTo>
                  <a:pt x="2067446" y="0"/>
                </a:lnTo>
                <a:lnTo>
                  <a:pt x="2067446" y="1991485"/>
                </a:lnTo>
                <a:lnTo>
                  <a:pt x="0" y="199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87410" y="721443"/>
            <a:ext cx="14513180" cy="1262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NAJŚMIESZNIEJSZE WYDARZENIE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845" y="5330518"/>
            <a:ext cx="13056593" cy="133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b="true" sz="7814" i="true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27824">
            <a:off x="-531194" y="-766240"/>
            <a:ext cx="12831302" cy="13679283"/>
            <a:chOff x="0" y="0"/>
            <a:chExt cx="17108402" cy="18239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108402" cy="18239044"/>
            </a:xfrm>
            <a:custGeom>
              <a:avLst/>
              <a:gdLst/>
              <a:ahLst/>
              <a:cxnLst/>
              <a:rect r="r" b="b" t="t" l="l"/>
              <a:pathLst>
                <a:path h="18239044" w="17108402">
                  <a:moveTo>
                    <a:pt x="0" y="0"/>
                  </a:moveTo>
                  <a:lnTo>
                    <a:pt x="17108402" y="0"/>
                  </a:lnTo>
                  <a:lnTo>
                    <a:pt x="17108402" y="18239044"/>
                  </a:lnTo>
                  <a:lnTo>
                    <a:pt x="0" y="1823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-960206">
              <a:off x="3888891" y="4150737"/>
              <a:ext cx="7981314" cy="10564091"/>
              <a:chOff x="0" y="0"/>
              <a:chExt cx="1576556" cy="208673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576556" cy="2086734"/>
              </a:xfrm>
              <a:custGeom>
                <a:avLst/>
                <a:gdLst/>
                <a:ahLst/>
                <a:cxnLst/>
                <a:rect r="r" b="b" t="t" l="l"/>
                <a:pathLst>
                  <a:path h="2086734" w="1576556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916816">
            <a:off x="11397823" y="5214835"/>
            <a:ext cx="7595930" cy="7734726"/>
          </a:xfrm>
          <a:custGeom>
            <a:avLst/>
            <a:gdLst/>
            <a:ahLst/>
            <a:cxnLst/>
            <a:rect r="r" b="b" t="t" l="l"/>
            <a:pathLst>
              <a:path h="7734726" w="7595930">
                <a:moveTo>
                  <a:pt x="0" y="0"/>
                </a:moveTo>
                <a:lnTo>
                  <a:pt x="7595930" y="0"/>
                </a:lnTo>
                <a:lnTo>
                  <a:pt x="7595930" y="7734727"/>
                </a:lnTo>
                <a:lnTo>
                  <a:pt x="0" y="7734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069344">
            <a:off x="12024874" y="-569773"/>
            <a:ext cx="7013229" cy="7239462"/>
          </a:xfrm>
          <a:custGeom>
            <a:avLst/>
            <a:gdLst/>
            <a:ahLst/>
            <a:cxnLst/>
            <a:rect r="r" b="b" t="t" l="l"/>
            <a:pathLst>
              <a:path h="7239462" w="7013229">
                <a:moveTo>
                  <a:pt x="0" y="0"/>
                </a:moveTo>
                <a:lnTo>
                  <a:pt x="7013229" y="0"/>
                </a:lnTo>
                <a:lnTo>
                  <a:pt x="7013229" y="7239463"/>
                </a:lnTo>
                <a:lnTo>
                  <a:pt x="0" y="7239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502715">
            <a:off x="1855131" y="5008809"/>
            <a:ext cx="6605221" cy="2157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3"/>
              </a:lnSpc>
            </a:pPr>
            <a:r>
              <a:rPr lang="en-US" sz="7296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KILKA KONKRETÓW</a:t>
            </a:r>
          </a:p>
        </p:txBody>
      </p:sp>
      <p:sp>
        <p:nvSpPr>
          <p:cNvPr name="TextBox 10" id="10"/>
          <p:cNvSpPr txBox="true"/>
          <p:nvPr/>
        </p:nvSpPr>
        <p:spPr>
          <a:xfrm rot="-705943">
            <a:off x="2642699" y="2353384"/>
            <a:ext cx="3760770" cy="1054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7"/>
              </a:lnSpc>
            </a:pPr>
            <a:r>
              <a:rPr lang="en-US" sz="4619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A NA KONIEC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3069344">
            <a:off x="12024874" y="-678410"/>
            <a:ext cx="7013229" cy="7239462"/>
          </a:xfrm>
          <a:custGeom>
            <a:avLst/>
            <a:gdLst/>
            <a:ahLst/>
            <a:cxnLst/>
            <a:rect r="r" b="b" t="t" l="l"/>
            <a:pathLst>
              <a:path h="7239462" w="7013229">
                <a:moveTo>
                  <a:pt x="0" y="0"/>
                </a:moveTo>
                <a:lnTo>
                  <a:pt x="7013229" y="0"/>
                </a:lnTo>
                <a:lnTo>
                  <a:pt x="7013229" y="7239463"/>
                </a:lnTo>
                <a:lnTo>
                  <a:pt x="0" y="7239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FBD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1810" y="655171"/>
            <a:ext cx="7210687" cy="1540920"/>
            <a:chOff x="0" y="0"/>
            <a:chExt cx="1865265" cy="3986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65265" cy="398606"/>
            </a:xfrm>
            <a:custGeom>
              <a:avLst/>
              <a:gdLst/>
              <a:ahLst/>
              <a:cxnLst/>
              <a:rect r="r" b="b" t="t" l="l"/>
              <a:pathLst>
                <a:path h="398606" w="1865265">
                  <a:moveTo>
                    <a:pt x="0" y="0"/>
                  </a:moveTo>
                  <a:lnTo>
                    <a:pt x="1865265" y="0"/>
                  </a:lnTo>
                  <a:lnTo>
                    <a:pt x="1865265" y="398606"/>
                  </a:lnTo>
                  <a:lnTo>
                    <a:pt x="0" y="398606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865265" cy="398606"/>
            </a:xfrm>
            <a:prstGeom prst="rect">
              <a:avLst/>
            </a:prstGeom>
          </p:spPr>
          <p:txBody>
            <a:bodyPr anchor="ctr" rtlCol="false" tIns="45528" lIns="45528" bIns="45528" rIns="45528"/>
            <a:lstStyle/>
            <a:p>
              <a:pPr algn="ctr">
                <a:lnSpc>
                  <a:spcPts val="216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672527" y="837806"/>
            <a:ext cx="6329255" cy="1252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b="true" sz="4102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TURNUS I</a:t>
            </a:r>
          </a:p>
          <a:p>
            <a:pPr algn="ctr">
              <a:lnSpc>
                <a:spcPts val="4964"/>
              </a:lnSpc>
            </a:pPr>
            <a:r>
              <a:rPr lang="en-US" b="true" sz="4102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29.06 - 15.07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25332" y="2866573"/>
            <a:ext cx="17159987" cy="6212509"/>
            <a:chOff x="0" y="0"/>
            <a:chExt cx="4438957" cy="16070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38957" cy="1607056"/>
            </a:xfrm>
            <a:custGeom>
              <a:avLst/>
              <a:gdLst/>
              <a:ahLst/>
              <a:cxnLst/>
              <a:rect r="r" b="b" t="t" l="l"/>
              <a:pathLst>
                <a:path h="1607056" w="4438957">
                  <a:moveTo>
                    <a:pt x="0" y="0"/>
                  </a:moveTo>
                  <a:lnTo>
                    <a:pt x="4438957" y="0"/>
                  </a:lnTo>
                  <a:lnTo>
                    <a:pt x="4438957" y="1607056"/>
                  </a:lnTo>
                  <a:lnTo>
                    <a:pt x="0" y="1607056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4438957" cy="1607056"/>
            </a:xfrm>
            <a:prstGeom prst="rect">
              <a:avLst/>
            </a:prstGeom>
          </p:spPr>
          <p:txBody>
            <a:bodyPr anchor="ctr" rtlCol="false" tIns="45528" lIns="45528" bIns="45528" rIns="45528"/>
            <a:lstStyle/>
            <a:p>
              <a:pPr algn="ctr">
                <a:lnSpc>
                  <a:spcPts val="216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25332" y="2777116"/>
            <a:ext cx="17159987" cy="210681"/>
            <a:chOff x="0" y="0"/>
            <a:chExt cx="51720916" cy="635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1720917" cy="635000"/>
            </a:xfrm>
            <a:custGeom>
              <a:avLst/>
              <a:gdLst/>
              <a:ahLst/>
              <a:cxnLst/>
              <a:rect r="r" b="b" t="t" l="l"/>
              <a:pathLst>
                <a:path h="635000" w="51720917">
                  <a:moveTo>
                    <a:pt x="0" y="0"/>
                  </a:moveTo>
                  <a:lnTo>
                    <a:pt x="51720917" y="0"/>
                  </a:lnTo>
                  <a:lnTo>
                    <a:pt x="5172091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71262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3502147"/>
            <a:ext cx="7990407" cy="845858"/>
            <a:chOff x="0" y="0"/>
            <a:chExt cx="2584587" cy="27360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40639" y="4542891"/>
            <a:ext cx="7990407" cy="845858"/>
            <a:chOff x="0" y="0"/>
            <a:chExt cx="2584587" cy="27360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28700" y="5580488"/>
            <a:ext cx="7990407" cy="845858"/>
            <a:chOff x="0" y="0"/>
            <a:chExt cx="2584587" cy="27360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40639" y="6618085"/>
            <a:ext cx="7990407" cy="845858"/>
            <a:chOff x="0" y="0"/>
            <a:chExt cx="2584587" cy="27360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40639" y="7655683"/>
            <a:ext cx="7990407" cy="845858"/>
            <a:chOff x="0" y="0"/>
            <a:chExt cx="2584587" cy="27360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448218" y="6814839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ONŻ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48218" y="7863810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ONŻ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48218" y="4740038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OND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781741" y="4740038"/>
            <a:ext cx="2886713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CISIEC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295134" y="6814839"/>
            <a:ext cx="437332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JUSZCZYNA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370490" y="7852629"/>
            <a:ext cx="3297964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GDAŃSK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300914" y="5789033"/>
            <a:ext cx="437332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ZAGÓRNIK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48218" y="5789033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ONŻ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837154" y="3691044"/>
            <a:ext cx="383708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KOSZARAWA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48218" y="3691044"/>
            <a:ext cx="390113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IOND &amp; IIOND          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625332" y="9034940"/>
            <a:ext cx="17159987" cy="210681"/>
            <a:chOff x="0" y="0"/>
            <a:chExt cx="51720916" cy="635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51720917" cy="635000"/>
            </a:xfrm>
            <a:custGeom>
              <a:avLst/>
              <a:gdLst/>
              <a:ahLst/>
              <a:cxnLst/>
              <a:rect r="r" b="b" t="t" l="l"/>
              <a:pathLst>
                <a:path h="635000" w="51720917">
                  <a:moveTo>
                    <a:pt x="0" y="0"/>
                  </a:moveTo>
                  <a:lnTo>
                    <a:pt x="51720917" y="0"/>
                  </a:lnTo>
                  <a:lnTo>
                    <a:pt x="5172091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712628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9459671" y="3423660"/>
            <a:ext cx="7990407" cy="845858"/>
            <a:chOff x="0" y="0"/>
            <a:chExt cx="2584587" cy="273602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9471609" y="4464404"/>
            <a:ext cx="7990407" cy="845858"/>
            <a:chOff x="0" y="0"/>
            <a:chExt cx="2584587" cy="27360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459671" y="5502001"/>
            <a:ext cx="7990407" cy="845858"/>
            <a:chOff x="0" y="0"/>
            <a:chExt cx="2584587" cy="27360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9471609" y="6539599"/>
            <a:ext cx="7990407" cy="845858"/>
            <a:chOff x="0" y="0"/>
            <a:chExt cx="2584587" cy="27360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9471609" y="7577196"/>
            <a:ext cx="7990407" cy="845858"/>
            <a:chOff x="0" y="0"/>
            <a:chExt cx="2584587" cy="273602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584587" cy="273602"/>
            </a:xfrm>
            <a:custGeom>
              <a:avLst/>
              <a:gdLst/>
              <a:ahLst/>
              <a:cxnLst/>
              <a:rect r="r" b="b" t="t" l="l"/>
              <a:pathLst>
                <a:path h="273602" w="2584587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anchor="ctr" rtlCol="false" tIns="40383" lIns="40383" bIns="40383" rIns="40383"/>
            <a:lstStyle/>
            <a:p>
              <a:pPr algn="ctr">
                <a:lnSpc>
                  <a:spcPts val="2159"/>
                </a:lnSpc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9879189" y="6736353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ONŻ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879189" y="7785323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ONŻ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879189" y="4661552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OND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4212712" y="4661552"/>
            <a:ext cx="2886713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ŻABNICA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726105" y="6736353"/>
            <a:ext cx="437332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JUSZCZYNA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3801461" y="7774143"/>
            <a:ext cx="3297964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JAROSŁAW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731884" y="5710547"/>
            <a:ext cx="437332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ZAGÓRNIK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9879189" y="5710547"/>
            <a:ext cx="2507246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ONŻ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3268125" y="3612557"/>
            <a:ext cx="3837080" cy="57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KOSZARAWA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9879189" y="3612557"/>
            <a:ext cx="3901130" cy="566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IOND &amp; IIOND          </a:t>
            </a:r>
          </a:p>
        </p:txBody>
      </p:sp>
      <p:grpSp>
        <p:nvGrpSpPr>
          <p:cNvPr name="Group 63" id="63"/>
          <p:cNvGrpSpPr/>
          <p:nvPr/>
        </p:nvGrpSpPr>
        <p:grpSpPr>
          <a:xfrm rot="0">
            <a:off x="9849531" y="655171"/>
            <a:ext cx="7210687" cy="1540920"/>
            <a:chOff x="0" y="0"/>
            <a:chExt cx="1865265" cy="398606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1865265" cy="398606"/>
            </a:xfrm>
            <a:custGeom>
              <a:avLst/>
              <a:gdLst/>
              <a:ahLst/>
              <a:cxnLst/>
              <a:rect r="r" b="b" t="t" l="l"/>
              <a:pathLst>
                <a:path h="398606" w="1865265">
                  <a:moveTo>
                    <a:pt x="0" y="0"/>
                  </a:moveTo>
                  <a:lnTo>
                    <a:pt x="1865265" y="0"/>
                  </a:lnTo>
                  <a:lnTo>
                    <a:pt x="1865265" y="398606"/>
                  </a:lnTo>
                  <a:lnTo>
                    <a:pt x="0" y="398606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  <p:sp>
          <p:nvSpPr>
            <p:cNvPr name="TextBox 65" id="65"/>
            <p:cNvSpPr txBox="true"/>
            <p:nvPr/>
          </p:nvSpPr>
          <p:spPr>
            <a:xfrm>
              <a:off x="0" y="0"/>
              <a:ext cx="1865265" cy="398606"/>
            </a:xfrm>
            <a:prstGeom prst="rect">
              <a:avLst/>
            </a:prstGeom>
          </p:spPr>
          <p:txBody>
            <a:bodyPr anchor="ctr" rtlCol="false" tIns="45528" lIns="45528" bIns="45528" rIns="45528"/>
            <a:lstStyle/>
            <a:p>
              <a:pPr algn="ctr">
                <a:lnSpc>
                  <a:spcPts val="2160"/>
                </a:lnSpc>
              </a:pPr>
            </a:p>
          </p:txBody>
        </p:sp>
      </p:grpSp>
      <p:sp>
        <p:nvSpPr>
          <p:cNvPr name="TextBox 66" id="66"/>
          <p:cNvSpPr txBox="true"/>
          <p:nvPr/>
        </p:nvSpPr>
        <p:spPr>
          <a:xfrm rot="0">
            <a:off x="10290247" y="837806"/>
            <a:ext cx="6329255" cy="1252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b="true" sz="4102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TURNUS II</a:t>
            </a:r>
          </a:p>
          <a:p>
            <a:pPr algn="ctr">
              <a:lnSpc>
                <a:spcPts val="4964"/>
              </a:lnSpc>
            </a:pPr>
            <a:r>
              <a:rPr lang="en-US" b="true" sz="4102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18.07-3.08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71213" y="1047750"/>
            <a:ext cx="10401853" cy="1957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6622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REKOLEKCJE WAKACYJNE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9035667"/>
            <a:ext cx="18288000" cy="1251333"/>
            <a:chOff x="0" y="0"/>
            <a:chExt cx="4816593" cy="3295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329569"/>
            </a:xfrm>
            <a:custGeom>
              <a:avLst/>
              <a:gdLst/>
              <a:ahLst/>
              <a:cxnLst/>
              <a:rect r="r" b="b" t="t" l="l"/>
              <a:pathLst>
                <a:path h="32956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29569"/>
                  </a:lnTo>
                  <a:lnTo>
                    <a:pt x="0" y="329569"/>
                  </a:lnTo>
                  <a:close/>
                </a:path>
              </a:pathLst>
            </a:custGeom>
            <a:solidFill>
              <a:srgbClr val="FBCFD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3676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44043" y="655763"/>
            <a:ext cx="7027170" cy="9531453"/>
          </a:xfrm>
          <a:custGeom>
            <a:avLst/>
            <a:gdLst/>
            <a:ahLst/>
            <a:cxnLst/>
            <a:rect r="r" b="b" t="t" l="l"/>
            <a:pathLst>
              <a:path h="9531453" w="7027170">
                <a:moveTo>
                  <a:pt x="0" y="0"/>
                </a:moveTo>
                <a:lnTo>
                  <a:pt x="7027170" y="0"/>
                </a:lnTo>
                <a:lnTo>
                  <a:pt x="7027170" y="9531453"/>
                </a:lnTo>
                <a:lnTo>
                  <a:pt x="0" y="953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01281" y="3518333"/>
            <a:ext cx="8958019" cy="4861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366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Rekolekcje oazowe to czas 15 dni , podczas których uczestnicy poznają, doświadczają i przeżywają konkretne treści związane z wiarą i obecnością Pana Boga - w zależności od stopnia. Rekolekcje opierają się na tajemnicach różańcowych.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362487">
            <a:off x="12821660" y="8295211"/>
            <a:ext cx="5120040" cy="1284665"/>
          </a:xfrm>
          <a:custGeom>
            <a:avLst/>
            <a:gdLst/>
            <a:ahLst/>
            <a:cxnLst/>
            <a:rect r="r" b="b" t="t" l="l"/>
            <a:pathLst>
              <a:path h="1284665" w="5120040">
                <a:moveTo>
                  <a:pt x="0" y="0"/>
                </a:moveTo>
                <a:lnTo>
                  <a:pt x="5120040" y="0"/>
                </a:lnTo>
                <a:lnTo>
                  <a:pt x="5120040" y="1284664"/>
                </a:lnTo>
                <a:lnTo>
                  <a:pt x="0" y="12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32613" y="2320658"/>
            <a:ext cx="4050031" cy="3699897"/>
          </a:xfrm>
          <a:custGeom>
            <a:avLst/>
            <a:gdLst/>
            <a:ahLst/>
            <a:cxnLst/>
            <a:rect r="r" b="b" t="t" l="l"/>
            <a:pathLst>
              <a:path h="3699897" w="4050031">
                <a:moveTo>
                  <a:pt x="0" y="0"/>
                </a:moveTo>
                <a:lnTo>
                  <a:pt x="4050031" y="0"/>
                </a:lnTo>
                <a:lnTo>
                  <a:pt x="4050031" y="3699897"/>
                </a:lnTo>
                <a:lnTo>
                  <a:pt x="0" y="3699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135" t="0" r="-72615" b="-60226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43371" y="646937"/>
            <a:ext cx="11301814" cy="11199070"/>
          </a:xfrm>
          <a:custGeom>
            <a:avLst/>
            <a:gdLst/>
            <a:ahLst/>
            <a:cxnLst/>
            <a:rect r="r" b="b" t="t" l="l"/>
            <a:pathLst>
              <a:path h="11199070" w="11301814">
                <a:moveTo>
                  <a:pt x="0" y="0"/>
                </a:moveTo>
                <a:lnTo>
                  <a:pt x="11301814" y="0"/>
                </a:lnTo>
                <a:lnTo>
                  <a:pt x="11301814" y="11199071"/>
                </a:lnTo>
                <a:lnTo>
                  <a:pt x="0" y="11199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19791" y="5809781"/>
            <a:ext cx="5907072" cy="3606423"/>
          </a:xfrm>
          <a:custGeom>
            <a:avLst/>
            <a:gdLst/>
            <a:ahLst/>
            <a:cxnLst/>
            <a:rect r="r" b="b" t="t" l="l"/>
            <a:pathLst>
              <a:path h="3606423" w="5907072">
                <a:moveTo>
                  <a:pt x="0" y="0"/>
                </a:moveTo>
                <a:lnTo>
                  <a:pt x="5907073" y="0"/>
                </a:lnTo>
                <a:lnTo>
                  <a:pt x="5907073" y="3606423"/>
                </a:lnTo>
                <a:lnTo>
                  <a:pt x="0" y="3606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48630" y="1716541"/>
            <a:ext cx="6675235" cy="6675235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BA9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10487" y="3418864"/>
            <a:ext cx="5357002" cy="3270591"/>
          </a:xfrm>
          <a:custGeom>
            <a:avLst/>
            <a:gdLst/>
            <a:ahLst/>
            <a:cxnLst/>
            <a:rect r="r" b="b" t="t" l="l"/>
            <a:pathLst>
              <a:path h="3270591" w="5357002">
                <a:moveTo>
                  <a:pt x="0" y="0"/>
                </a:moveTo>
                <a:lnTo>
                  <a:pt x="5357002" y="0"/>
                </a:lnTo>
                <a:lnTo>
                  <a:pt x="5357002" y="3270590"/>
                </a:lnTo>
                <a:lnTo>
                  <a:pt x="0" y="3270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322821" y="3637838"/>
            <a:ext cx="7265138" cy="562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0"/>
              </a:lnSpc>
            </a:pPr>
            <a:r>
              <a:rPr lang="en-US" b="true" sz="3870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CENA: 1200 * (POZA 3 ONŻ)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34716" y="1716269"/>
            <a:ext cx="9319125" cy="759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8"/>
              </a:lnSpc>
            </a:pPr>
            <a:r>
              <a:rPr lang="en-US" sz="5136">
                <a:solidFill>
                  <a:srgbClr val="F9F0D3"/>
                </a:solidFill>
                <a:latin typeface="Gagalin"/>
                <a:ea typeface="Gagalin"/>
                <a:cs typeface="Gagalin"/>
                <a:sym typeface="Gagalin"/>
              </a:rPr>
              <a:t>ISTOTNE INFORMACJE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22821" y="5363866"/>
            <a:ext cx="7265138" cy="562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0"/>
              </a:lnSpc>
            </a:pPr>
            <a:r>
              <a:rPr lang="en-US" b="true" sz="3870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ZAPISY ONLINE OD 31.03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22821" y="8410827"/>
            <a:ext cx="7265138" cy="532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8"/>
              </a:lnSpc>
            </a:pPr>
            <a:r>
              <a:rPr lang="en-US" b="true" sz="3670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ODDAWANIE KART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22821" y="6887346"/>
            <a:ext cx="7265138" cy="562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0"/>
              </a:lnSpc>
            </a:pPr>
            <a:r>
              <a:rPr lang="en-US" b="true" sz="3870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ZAPISY.BIELSKO.PL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720975" y="495835"/>
            <a:ext cx="16538325" cy="9426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8439" y="2795652"/>
            <a:ext cx="10951122" cy="13402524"/>
          </a:xfrm>
          <a:custGeom>
            <a:avLst/>
            <a:gdLst/>
            <a:ahLst/>
            <a:cxnLst/>
            <a:rect r="r" b="b" t="t" l="l"/>
            <a:pathLst>
              <a:path h="13402524" w="10951122">
                <a:moveTo>
                  <a:pt x="0" y="0"/>
                </a:moveTo>
                <a:lnTo>
                  <a:pt x="10951122" y="0"/>
                </a:lnTo>
                <a:lnTo>
                  <a:pt x="10951122" y="13402524"/>
                </a:lnTo>
                <a:lnTo>
                  <a:pt x="0" y="1340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04166">
            <a:off x="13165537" y="6078476"/>
            <a:ext cx="5120040" cy="1284665"/>
          </a:xfrm>
          <a:custGeom>
            <a:avLst/>
            <a:gdLst/>
            <a:ahLst/>
            <a:cxnLst/>
            <a:rect r="r" b="b" t="t" l="l"/>
            <a:pathLst>
              <a:path h="1284665" w="5120040">
                <a:moveTo>
                  <a:pt x="0" y="0"/>
                </a:moveTo>
                <a:lnTo>
                  <a:pt x="5120040" y="0"/>
                </a:lnTo>
                <a:lnTo>
                  <a:pt x="5120040" y="1284664"/>
                </a:lnTo>
                <a:lnTo>
                  <a:pt x="0" y="12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42948" y="1057275"/>
            <a:ext cx="15002104" cy="145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sz="974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STOPNIE FORMACJI</a:t>
            </a:r>
          </a:p>
        </p:txBody>
      </p:sp>
      <p:sp>
        <p:nvSpPr>
          <p:cNvPr name="TextBox 5" id="5"/>
          <p:cNvSpPr txBox="true"/>
          <p:nvPr/>
        </p:nvSpPr>
        <p:spPr>
          <a:xfrm rot="-169406">
            <a:off x="6268948" y="3864445"/>
            <a:ext cx="6885079" cy="743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9"/>
              </a:lnSpc>
            </a:pPr>
            <a:r>
              <a:rPr lang="en-US" b="true" sz="5799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1 OND - JA</a:t>
            </a:r>
          </a:p>
        </p:txBody>
      </p:sp>
      <p:sp>
        <p:nvSpPr>
          <p:cNvPr name="TextBox 6" id="6"/>
          <p:cNvSpPr txBox="true"/>
          <p:nvPr/>
        </p:nvSpPr>
        <p:spPr>
          <a:xfrm rot="-297985">
            <a:off x="6267026" y="8157161"/>
            <a:ext cx="7062573" cy="797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b="true" sz="5080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3 OND - WSPÓLNOTA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52909" y="5805519"/>
            <a:ext cx="6747855" cy="91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b="true" sz="5800">
                <a:solidFill>
                  <a:srgbClr val="392515"/>
                </a:solidFill>
                <a:latin typeface="Poppins Bold"/>
                <a:ea typeface="Poppins Bold"/>
                <a:cs typeface="Poppins Bold"/>
                <a:sym typeface="Poppins Bold"/>
              </a:rPr>
              <a:t>2 OND - TY</a:t>
            </a:r>
          </a:p>
        </p:txBody>
      </p:sp>
      <p:sp>
        <p:nvSpPr>
          <p:cNvPr name="TextBox 8" id="8"/>
          <p:cNvSpPr txBox="true"/>
          <p:nvPr/>
        </p:nvSpPr>
        <p:spPr>
          <a:xfrm rot="1135746">
            <a:off x="3208160" y="3828828"/>
            <a:ext cx="212983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B997B"/>
                </a:solidFill>
                <a:latin typeface="Open Sans"/>
                <a:ea typeface="Open Sans"/>
                <a:cs typeface="Open Sans"/>
                <a:sym typeface="Open Sans"/>
              </a:rPr>
              <a:t>po 6 klasie</a:t>
            </a:r>
          </a:p>
        </p:txBody>
      </p:sp>
      <p:sp>
        <p:nvSpPr>
          <p:cNvPr name="TextBox 9" id="9"/>
          <p:cNvSpPr txBox="true"/>
          <p:nvPr/>
        </p:nvSpPr>
        <p:spPr>
          <a:xfrm rot="1135746">
            <a:off x="13035779" y="6548907"/>
            <a:ext cx="212983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B997B"/>
                </a:solidFill>
                <a:latin typeface="Open Sans"/>
                <a:ea typeface="Open Sans"/>
                <a:cs typeface="Open Sans"/>
                <a:sym typeface="Open Sans"/>
              </a:rPr>
              <a:t>po 7 klasie</a:t>
            </a:r>
          </a:p>
        </p:txBody>
      </p:sp>
      <p:sp>
        <p:nvSpPr>
          <p:cNvPr name="TextBox 10" id="10"/>
          <p:cNvSpPr txBox="true"/>
          <p:nvPr/>
        </p:nvSpPr>
        <p:spPr>
          <a:xfrm rot="-1645902">
            <a:off x="3154847" y="8902325"/>
            <a:ext cx="212983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B997B"/>
                </a:solidFill>
                <a:latin typeface="Open Sans"/>
                <a:ea typeface="Open Sans"/>
                <a:cs typeface="Open Sans"/>
                <a:sym typeface="Open Sans"/>
              </a:rPr>
              <a:t>po 8 klasie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8439" y="2795652"/>
            <a:ext cx="10951122" cy="13402524"/>
          </a:xfrm>
          <a:custGeom>
            <a:avLst/>
            <a:gdLst/>
            <a:ahLst/>
            <a:cxnLst/>
            <a:rect r="r" b="b" t="t" l="l"/>
            <a:pathLst>
              <a:path h="13402524" w="10951122">
                <a:moveTo>
                  <a:pt x="0" y="0"/>
                </a:moveTo>
                <a:lnTo>
                  <a:pt x="10951122" y="0"/>
                </a:lnTo>
                <a:lnTo>
                  <a:pt x="10951122" y="13402524"/>
                </a:lnTo>
                <a:lnTo>
                  <a:pt x="0" y="1340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42948" y="1057275"/>
            <a:ext cx="15002104" cy="145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sz="974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STOPNIE FORMACJI</a:t>
            </a:r>
          </a:p>
        </p:txBody>
      </p:sp>
      <p:sp>
        <p:nvSpPr>
          <p:cNvPr name="TextBox 4" id="4"/>
          <p:cNvSpPr txBox="true"/>
          <p:nvPr/>
        </p:nvSpPr>
        <p:spPr>
          <a:xfrm rot="-169406">
            <a:off x="5990343" y="3563360"/>
            <a:ext cx="6885079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9"/>
              </a:lnSpc>
            </a:pPr>
            <a:r>
              <a:rPr lang="en-US" b="true" sz="5799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1 ONŻ - JEZUS CHRYSTUS</a:t>
            </a:r>
          </a:p>
        </p:txBody>
      </p:sp>
      <p:sp>
        <p:nvSpPr>
          <p:cNvPr name="TextBox 5" id="5"/>
          <p:cNvSpPr txBox="true"/>
          <p:nvPr/>
        </p:nvSpPr>
        <p:spPr>
          <a:xfrm rot="-297985">
            <a:off x="6267026" y="8157161"/>
            <a:ext cx="7062573" cy="797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b="true" sz="5080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3 ONŻ - KOŚCIÓŁ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943395" y="5911252"/>
            <a:ext cx="7451222" cy="813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5"/>
              </a:lnSpc>
            </a:pPr>
            <a:r>
              <a:rPr lang="en-US" b="true" sz="5125">
                <a:solidFill>
                  <a:srgbClr val="392515"/>
                </a:solidFill>
                <a:latin typeface="Poppins Bold"/>
                <a:ea typeface="Poppins Bold"/>
                <a:cs typeface="Poppins Bold"/>
                <a:sym typeface="Poppins Bold"/>
              </a:rPr>
              <a:t>2 ONŻ - SAKRAMENTY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2026" y="1121042"/>
            <a:ext cx="11510521" cy="16274515"/>
          </a:xfrm>
          <a:custGeom>
            <a:avLst/>
            <a:gdLst/>
            <a:ahLst/>
            <a:cxnLst/>
            <a:rect r="r" b="b" t="t" l="l"/>
            <a:pathLst>
              <a:path h="16274515" w="11510521">
                <a:moveTo>
                  <a:pt x="0" y="0"/>
                </a:moveTo>
                <a:lnTo>
                  <a:pt x="11510521" y="0"/>
                </a:lnTo>
                <a:lnTo>
                  <a:pt x="11510521" y="16274516"/>
                </a:lnTo>
                <a:lnTo>
                  <a:pt x="0" y="1627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73412" y="5486453"/>
            <a:ext cx="3658431" cy="4114800"/>
          </a:xfrm>
          <a:custGeom>
            <a:avLst/>
            <a:gdLst/>
            <a:ahLst/>
            <a:cxnLst/>
            <a:rect r="r" b="b" t="t" l="l"/>
            <a:pathLst>
              <a:path h="4114800" w="3658431">
                <a:moveTo>
                  <a:pt x="0" y="0"/>
                </a:moveTo>
                <a:lnTo>
                  <a:pt x="3658431" y="0"/>
                </a:lnTo>
                <a:lnTo>
                  <a:pt x="3658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785172" y="1688116"/>
            <a:ext cx="6584859" cy="217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4"/>
              </a:lnSpc>
            </a:pPr>
            <a:r>
              <a:rPr lang="en-US" sz="7340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PUNKTY </a:t>
            </a:r>
          </a:p>
          <a:p>
            <a:pPr algn="ctr">
              <a:lnSpc>
                <a:spcPts val="8514"/>
              </a:lnSpc>
            </a:pPr>
            <a:r>
              <a:rPr lang="en-US" sz="7340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PROGRAMU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99848" y="4405800"/>
            <a:ext cx="9155507" cy="5195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0529" indent="-370264" lvl="1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Eucharystia, Namiot Spotkania, adoracja, jutrznia</a:t>
            </a:r>
          </a:p>
          <a:p>
            <a:pPr algn="l" marL="740529" indent="-370264" lvl="1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spotkania w grupach, Szkoła Modlitwy / Szkoła Liturgii</a:t>
            </a:r>
          </a:p>
          <a:p>
            <a:pPr algn="l" marL="740529" indent="-370264" lvl="1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Szkoła Śpiewu, czas na sport i rekreację, Wyprawa Otwartych Oczu, Pogodny Wieczór</a:t>
            </a:r>
          </a:p>
          <a:p>
            <a:pPr algn="l" marL="740529" indent="-370264" lvl="1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posiłki i czas na posługi ;)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776138" y="333924"/>
            <a:ext cx="3511862" cy="3525081"/>
          </a:xfrm>
          <a:custGeom>
            <a:avLst/>
            <a:gdLst/>
            <a:ahLst/>
            <a:cxnLst/>
            <a:rect r="r" b="b" t="t" l="l"/>
            <a:pathLst>
              <a:path h="3525081" w="3511862">
                <a:moveTo>
                  <a:pt x="0" y="0"/>
                </a:moveTo>
                <a:lnTo>
                  <a:pt x="3511862" y="0"/>
                </a:lnTo>
                <a:lnTo>
                  <a:pt x="3511862" y="3525082"/>
                </a:lnTo>
                <a:lnTo>
                  <a:pt x="0" y="3525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408915">
            <a:off x="3320399" y="3096808"/>
            <a:ext cx="13488940" cy="14380383"/>
            <a:chOff x="0" y="0"/>
            <a:chExt cx="17985253" cy="19173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85253" cy="19173844"/>
            </a:xfrm>
            <a:custGeom>
              <a:avLst/>
              <a:gdLst/>
              <a:ahLst/>
              <a:cxnLst/>
              <a:rect r="r" b="b" t="t" l="l"/>
              <a:pathLst>
                <a:path h="19173844" w="17985253">
                  <a:moveTo>
                    <a:pt x="0" y="0"/>
                  </a:moveTo>
                  <a:lnTo>
                    <a:pt x="17985253" y="0"/>
                  </a:lnTo>
                  <a:lnTo>
                    <a:pt x="17985253" y="19173844"/>
                  </a:lnTo>
                  <a:lnTo>
                    <a:pt x="0" y="19173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-960206">
              <a:off x="4088207" y="4363473"/>
              <a:ext cx="8390378" cy="11105529"/>
              <a:chOff x="0" y="0"/>
              <a:chExt cx="1576556" cy="208673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576556" cy="2086734"/>
              </a:xfrm>
              <a:custGeom>
                <a:avLst/>
                <a:gdLst/>
                <a:ahLst/>
                <a:cxnLst/>
                <a:rect r="r" b="b" t="t" l="l"/>
                <a:pathLst>
                  <a:path h="2086734" w="1576556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6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TextBox 7" id="7"/>
          <p:cNvSpPr txBox="true"/>
          <p:nvPr/>
        </p:nvSpPr>
        <p:spPr>
          <a:xfrm rot="-621624">
            <a:off x="5366380" y="6535071"/>
            <a:ext cx="6874388" cy="2122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14"/>
              </a:lnSpc>
            </a:pPr>
            <a:r>
              <a:rPr lang="en-US" sz="7167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NASZE WSPOMNIENIA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382287">
            <a:off x="15671329" y="-2320807"/>
            <a:ext cx="4755532" cy="10323396"/>
          </a:xfrm>
          <a:custGeom>
            <a:avLst/>
            <a:gdLst/>
            <a:ahLst/>
            <a:cxnLst/>
            <a:rect r="r" b="b" t="t" l="l"/>
            <a:pathLst>
              <a:path h="10323396" w="4755532">
                <a:moveTo>
                  <a:pt x="0" y="0"/>
                </a:moveTo>
                <a:lnTo>
                  <a:pt x="4755532" y="0"/>
                </a:lnTo>
                <a:lnTo>
                  <a:pt x="4755532" y="10323397"/>
                </a:lnTo>
                <a:lnTo>
                  <a:pt x="0" y="10323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00354">
            <a:off x="-715754" y="-119992"/>
            <a:ext cx="8034615" cy="4733770"/>
          </a:xfrm>
          <a:custGeom>
            <a:avLst/>
            <a:gdLst/>
            <a:ahLst/>
            <a:cxnLst/>
            <a:rect r="r" b="b" t="t" l="l"/>
            <a:pathLst>
              <a:path h="4733770" w="8034615">
                <a:moveTo>
                  <a:pt x="0" y="0"/>
                </a:moveTo>
                <a:lnTo>
                  <a:pt x="8034615" y="0"/>
                </a:lnTo>
                <a:lnTo>
                  <a:pt x="8034615" y="4733770"/>
                </a:lnTo>
                <a:lnTo>
                  <a:pt x="0" y="4733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601187" y="5399233"/>
            <a:ext cx="7365652" cy="7718133"/>
          </a:xfrm>
          <a:custGeom>
            <a:avLst/>
            <a:gdLst/>
            <a:ahLst/>
            <a:cxnLst/>
            <a:rect r="r" b="b" t="t" l="l"/>
            <a:pathLst>
              <a:path h="7718133" w="7365652">
                <a:moveTo>
                  <a:pt x="0" y="0"/>
                </a:moveTo>
                <a:lnTo>
                  <a:pt x="7365652" y="0"/>
                </a:lnTo>
                <a:lnTo>
                  <a:pt x="7365652" y="7718134"/>
                </a:lnTo>
                <a:lnTo>
                  <a:pt x="0" y="77181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34605">
            <a:off x="7922216" y="-436374"/>
            <a:ext cx="7634514" cy="2930148"/>
          </a:xfrm>
          <a:custGeom>
            <a:avLst/>
            <a:gdLst/>
            <a:ahLst/>
            <a:cxnLst/>
            <a:rect r="r" b="b" t="t" l="l"/>
            <a:pathLst>
              <a:path h="2930148" w="7634514">
                <a:moveTo>
                  <a:pt x="0" y="0"/>
                </a:moveTo>
                <a:lnTo>
                  <a:pt x="7634514" y="0"/>
                </a:lnTo>
                <a:lnTo>
                  <a:pt x="7634514" y="2930148"/>
                </a:lnTo>
                <a:lnTo>
                  <a:pt x="0" y="2930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90820" y="3755045"/>
            <a:ext cx="15503781" cy="3956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75"/>
              </a:lnSpc>
            </a:pPr>
            <a:r>
              <a:rPr lang="en-US" sz="13427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GDZIE JEST ANIMATOR?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686304">
            <a:off x="-2386637" y="-1158466"/>
            <a:ext cx="7922629" cy="8067394"/>
          </a:xfrm>
          <a:custGeom>
            <a:avLst/>
            <a:gdLst/>
            <a:ahLst/>
            <a:cxnLst/>
            <a:rect r="r" b="b" t="t" l="l"/>
            <a:pathLst>
              <a:path h="8067394" w="7922629">
                <a:moveTo>
                  <a:pt x="0" y="0"/>
                </a:moveTo>
                <a:lnTo>
                  <a:pt x="7922628" y="0"/>
                </a:lnTo>
                <a:lnTo>
                  <a:pt x="7922628" y="8067394"/>
                </a:lnTo>
                <a:lnTo>
                  <a:pt x="0" y="8067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00392" y="1057275"/>
            <a:ext cx="13505683" cy="1262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GDZIE JEST ANIMATOR?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845" y="5330518"/>
            <a:ext cx="13056593" cy="133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b="true" sz="7814" i="true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FEF9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00392" y="1057275"/>
            <a:ext cx="14513180" cy="1262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GDZIE JEST MODERATOR?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845" y="5330518"/>
            <a:ext cx="13056593" cy="1335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b="true" sz="7814" i="true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DAF96Y1rsKw</dc:identifier>
  <dcterms:modified xsi:type="dcterms:W3CDTF">2011-08-01T06:04:30Z</dcterms:modified>
  <cp:revision>1</cp:revision>
  <dc:title>REKOLEKCJE WAKACYJNE</dc:title>
</cp:coreProperties>
</file>