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8288000" cy="10287000"/>
  <p:notesSz cx="6858000" cy="9144000"/>
  <p:embeddedFontLst>
    <p:embeddedFont>
      <p:font typeface="Gagalin" panose="020B0604020202020204" charset="0"/>
      <p:regular r:id="rId23"/>
    </p:embeddedFont>
    <p:embeddedFont>
      <p:font typeface="League Spartan" panose="020B0604020202020204" charset="-18"/>
      <p:regular r:id="rId24"/>
    </p:embeddedFont>
    <p:embeddedFont>
      <p:font typeface="Montserrat Bold" panose="020B0604020202020204" charset="-18"/>
      <p:regular r:id="rId25"/>
    </p:embeddedFont>
    <p:embeddedFont>
      <p:font typeface="More Sugar" panose="020B0604020202020204" charset="0"/>
      <p:regular r:id="rId26"/>
    </p:embeddedFont>
    <p:embeddedFont>
      <p:font typeface="Open Sans" panose="020B0606030504020204" pitchFamily="34" charset="0"/>
      <p:regular r:id="rId27"/>
      <p:bold r:id="rId28"/>
      <p:italic r:id="rId29"/>
      <p:boldItalic r:id="rId30"/>
    </p:embeddedFont>
    <p:embeddedFont>
      <p:font typeface="Open Sans Bold Italics" panose="020B0604020202020204" charset="0"/>
      <p:regular r:id="rId31"/>
    </p:embeddedFont>
    <p:embeddedFont>
      <p:font typeface="Poppins" panose="00000500000000000000" pitchFamily="2" charset="-18"/>
      <p:regular r:id="rId32"/>
    </p:embeddedFont>
    <p:embeddedFont>
      <p:font typeface="Poppins Bold" panose="00000800000000000000" charset="-18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39" d="100"/>
          <a:sy n="39" d="100"/>
        </p:scale>
        <p:origin x="940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svg"/><Relationship Id="rId7" Type="http://schemas.openxmlformats.org/officeDocument/2006/relationships/image" Target="../media/image43.svg"/><Relationship Id="rId12" Type="http://schemas.openxmlformats.org/officeDocument/2006/relationships/image" Target="../media/image4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7.svg"/><Relationship Id="rId5" Type="http://schemas.openxmlformats.org/officeDocument/2006/relationships/image" Target="../media/image41.sv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sv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sv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svg"/><Relationship Id="rId4" Type="http://schemas.openxmlformats.org/officeDocument/2006/relationships/image" Target="../media/image51.svg"/><Relationship Id="rId9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3" Type="http://schemas.openxmlformats.org/officeDocument/2006/relationships/image" Target="../media/image32.png"/><Relationship Id="rId7" Type="http://schemas.openxmlformats.org/officeDocument/2006/relationships/image" Target="../media/image62.png"/><Relationship Id="rId12" Type="http://schemas.openxmlformats.org/officeDocument/2006/relationships/image" Target="../media/image67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sv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svg"/><Relationship Id="rId4" Type="http://schemas.openxmlformats.org/officeDocument/2006/relationships/image" Target="../media/image33.svg"/><Relationship Id="rId9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2.svg"/><Relationship Id="rId7" Type="http://schemas.openxmlformats.org/officeDocument/2006/relationships/image" Target="../media/image6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Relationship Id="rId9" Type="http://schemas.openxmlformats.org/officeDocument/2006/relationships/image" Target="../media/image71.sv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.svg"/><Relationship Id="rId7" Type="http://schemas.openxmlformats.org/officeDocument/2006/relationships/image" Target="../media/image2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5" Type="http://schemas.openxmlformats.org/officeDocument/2006/relationships/image" Target="../media/image27.sv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324595">
            <a:off x="3438158" y="-1696142"/>
            <a:ext cx="12831302" cy="13679283"/>
            <a:chOff x="0" y="0"/>
            <a:chExt cx="17108402" cy="182390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108402" cy="18239044"/>
            </a:xfrm>
            <a:custGeom>
              <a:avLst/>
              <a:gdLst/>
              <a:ahLst/>
              <a:cxnLst/>
              <a:rect l="l" t="t" r="r" b="b"/>
              <a:pathLst>
                <a:path w="17108402" h="18239044">
                  <a:moveTo>
                    <a:pt x="0" y="0"/>
                  </a:moveTo>
                  <a:lnTo>
                    <a:pt x="17108402" y="0"/>
                  </a:lnTo>
                  <a:lnTo>
                    <a:pt x="17108402" y="18239044"/>
                  </a:lnTo>
                  <a:lnTo>
                    <a:pt x="0" y="182390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l-PL"/>
            </a:p>
          </p:txBody>
        </p:sp>
        <p:grpSp>
          <p:nvGrpSpPr>
            <p:cNvPr id="4" name="Group 4"/>
            <p:cNvGrpSpPr/>
            <p:nvPr/>
          </p:nvGrpSpPr>
          <p:grpSpPr>
            <a:xfrm rot="-960206">
              <a:off x="3888891" y="4150737"/>
              <a:ext cx="7981314" cy="10564091"/>
              <a:chOff x="0" y="0"/>
              <a:chExt cx="1576556" cy="2086734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576556" cy="2086734"/>
              </a:xfrm>
              <a:custGeom>
                <a:avLst/>
                <a:gdLst/>
                <a:ahLst/>
                <a:cxnLst/>
                <a:rect l="l" t="t" r="r" b="b"/>
                <a:pathLst>
                  <a:path w="1576556" h="2086734">
                    <a:moveTo>
                      <a:pt x="0" y="0"/>
                    </a:moveTo>
                    <a:lnTo>
                      <a:pt x="1576556" y="0"/>
                    </a:lnTo>
                    <a:lnTo>
                      <a:pt x="1576556" y="2086734"/>
                    </a:lnTo>
                    <a:lnTo>
                      <a:pt x="0" y="2086734"/>
                    </a:lnTo>
                    <a:close/>
                  </a:path>
                </a:pathLst>
              </a:custGeom>
              <a:solidFill>
                <a:srgbClr val="FAD3CA"/>
              </a:solidFill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1576556" cy="212483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7" name="Freeform 7"/>
          <p:cNvSpPr/>
          <p:nvPr/>
        </p:nvSpPr>
        <p:spPr>
          <a:xfrm rot="-1480887">
            <a:off x="13700352" y="-4586110"/>
            <a:ext cx="5410451" cy="8252568"/>
          </a:xfrm>
          <a:custGeom>
            <a:avLst/>
            <a:gdLst/>
            <a:ahLst/>
            <a:cxnLst/>
            <a:rect l="l" t="t" r="r" b="b"/>
            <a:pathLst>
              <a:path w="5410451" h="8252568">
                <a:moveTo>
                  <a:pt x="0" y="0"/>
                </a:moveTo>
                <a:lnTo>
                  <a:pt x="5410451" y="0"/>
                </a:lnTo>
                <a:lnTo>
                  <a:pt x="5410451" y="8252567"/>
                </a:lnTo>
                <a:lnTo>
                  <a:pt x="0" y="82525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 rot="-4028414">
            <a:off x="14730502" y="4826462"/>
            <a:ext cx="6094196" cy="4779952"/>
          </a:xfrm>
          <a:custGeom>
            <a:avLst/>
            <a:gdLst/>
            <a:ahLst/>
            <a:cxnLst/>
            <a:rect l="l" t="t" r="r" b="b"/>
            <a:pathLst>
              <a:path w="6094196" h="4779952">
                <a:moveTo>
                  <a:pt x="0" y="0"/>
                </a:moveTo>
                <a:lnTo>
                  <a:pt x="6094196" y="0"/>
                </a:lnTo>
                <a:lnTo>
                  <a:pt x="6094196" y="4779953"/>
                </a:lnTo>
                <a:lnTo>
                  <a:pt x="0" y="47799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 rot="1766696">
            <a:off x="-2593709" y="-694013"/>
            <a:ext cx="5958489" cy="5275350"/>
          </a:xfrm>
          <a:custGeom>
            <a:avLst/>
            <a:gdLst/>
            <a:ahLst/>
            <a:cxnLst/>
            <a:rect l="l" t="t" r="r" b="b"/>
            <a:pathLst>
              <a:path w="5958489" h="5275350">
                <a:moveTo>
                  <a:pt x="0" y="0"/>
                </a:moveTo>
                <a:lnTo>
                  <a:pt x="5958489" y="0"/>
                </a:lnTo>
                <a:lnTo>
                  <a:pt x="5958489" y="5275350"/>
                </a:lnTo>
                <a:lnTo>
                  <a:pt x="0" y="527535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TextBox 10"/>
          <p:cNvSpPr txBox="1"/>
          <p:nvPr/>
        </p:nvSpPr>
        <p:spPr>
          <a:xfrm rot="1041498">
            <a:off x="5169789" y="3766332"/>
            <a:ext cx="7942737" cy="23180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48"/>
              </a:lnSpc>
            </a:pPr>
            <a:r>
              <a:rPr lang="en-US" sz="7800">
                <a:solidFill>
                  <a:srgbClr val="213138"/>
                </a:solidFill>
                <a:latin typeface="More Sugar"/>
                <a:ea typeface="More Sugar"/>
                <a:cs typeface="More Sugar"/>
                <a:sym typeface="More Sugar"/>
              </a:rPr>
              <a:t>REKOLEKCJE</a:t>
            </a:r>
          </a:p>
          <a:p>
            <a:pPr algn="ctr">
              <a:lnSpc>
                <a:spcPts val="9048"/>
              </a:lnSpc>
            </a:pPr>
            <a:r>
              <a:rPr lang="en-US" sz="7800">
                <a:solidFill>
                  <a:srgbClr val="213138"/>
                </a:solidFill>
                <a:latin typeface="More Sugar"/>
                <a:ea typeface="More Sugar"/>
                <a:cs typeface="More Sugar"/>
                <a:sym typeface="More Sugar"/>
              </a:rPr>
              <a:t>WAKACYJNE</a:t>
            </a:r>
          </a:p>
        </p:txBody>
      </p:sp>
      <p:sp>
        <p:nvSpPr>
          <p:cNvPr id="11" name="Freeform 11"/>
          <p:cNvSpPr/>
          <p:nvPr/>
        </p:nvSpPr>
        <p:spPr>
          <a:xfrm>
            <a:off x="-1353109" y="6172200"/>
            <a:ext cx="5629701" cy="4114800"/>
          </a:xfrm>
          <a:custGeom>
            <a:avLst/>
            <a:gdLst/>
            <a:ahLst/>
            <a:cxnLst/>
            <a:rect l="l" t="t" r="r" b="b"/>
            <a:pathLst>
              <a:path w="5629701" h="4114800">
                <a:moveTo>
                  <a:pt x="0" y="0"/>
                </a:moveTo>
                <a:lnTo>
                  <a:pt x="5629702" y="0"/>
                </a:lnTo>
                <a:lnTo>
                  <a:pt x="562970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2" name="TextBox 12"/>
          <p:cNvSpPr txBox="1"/>
          <p:nvPr/>
        </p:nvSpPr>
        <p:spPr>
          <a:xfrm rot="-705943">
            <a:off x="7368614" y="8250771"/>
            <a:ext cx="5381549" cy="8557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7"/>
              </a:lnSpc>
            </a:pPr>
            <a:r>
              <a:rPr lang="en-US" sz="2398">
                <a:solidFill>
                  <a:srgbClr val="213138"/>
                </a:solidFill>
                <a:latin typeface="Poppins"/>
                <a:ea typeface="Poppins"/>
                <a:cs typeface="Poppins"/>
                <a:sym typeface="Poppins"/>
              </a:rPr>
              <a:t>BY RUCH ŚWIATŁO-ŻYCIE</a:t>
            </a:r>
          </a:p>
          <a:p>
            <a:pPr algn="ctr">
              <a:lnSpc>
                <a:spcPts val="3357"/>
              </a:lnSpc>
            </a:pPr>
            <a:r>
              <a:rPr lang="en-US" sz="2398">
                <a:solidFill>
                  <a:srgbClr val="213138"/>
                </a:solidFill>
                <a:latin typeface="Poppins"/>
                <a:ea typeface="Poppins"/>
                <a:cs typeface="Poppins"/>
                <a:sym typeface="Poppins"/>
              </a:rPr>
              <a:t> DIECEZJI BIELSKO-ŻYWIECKIEJ</a:t>
            </a:r>
          </a:p>
        </p:txBody>
      </p:sp>
      <p:sp>
        <p:nvSpPr>
          <p:cNvPr id="13" name="TextBox 13"/>
          <p:cNvSpPr txBox="1"/>
          <p:nvPr/>
        </p:nvSpPr>
        <p:spPr>
          <a:xfrm rot="-705943">
            <a:off x="5760689" y="410729"/>
            <a:ext cx="5571787" cy="1393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81"/>
              </a:lnSpc>
            </a:pPr>
            <a:r>
              <a:rPr lang="en-US" sz="2844">
                <a:solidFill>
                  <a:srgbClr val="213138"/>
                </a:solidFill>
                <a:latin typeface="Poppins"/>
                <a:ea typeface="Poppins"/>
                <a:cs typeface="Poppins"/>
                <a:sym typeface="Poppins"/>
              </a:rPr>
              <a:t>NAJLEPSZA OFERTA WAKACYJNA</a:t>
            </a:r>
          </a:p>
          <a:p>
            <a:pPr algn="ctr">
              <a:lnSpc>
                <a:spcPts val="3981"/>
              </a:lnSpc>
            </a:pPr>
            <a:endParaRPr lang="en-US" sz="2844">
              <a:solidFill>
                <a:srgbClr val="213138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-462606"/>
            <a:ext cx="16571919" cy="3706084"/>
          </a:xfrm>
          <a:custGeom>
            <a:avLst/>
            <a:gdLst/>
            <a:ahLst/>
            <a:cxnLst/>
            <a:rect l="l" t="t" r="r" b="b"/>
            <a:pathLst>
              <a:path w="16571919" h="3706084">
                <a:moveTo>
                  <a:pt x="0" y="0"/>
                </a:moveTo>
                <a:lnTo>
                  <a:pt x="16571919" y="0"/>
                </a:lnTo>
                <a:lnTo>
                  <a:pt x="16571919" y="3706084"/>
                </a:lnTo>
                <a:lnTo>
                  <a:pt x="0" y="37060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TextBox 3"/>
          <p:cNvSpPr txBox="1"/>
          <p:nvPr/>
        </p:nvSpPr>
        <p:spPr>
          <a:xfrm>
            <a:off x="1511459" y="3399939"/>
            <a:ext cx="15265082" cy="5858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335"/>
              </a:lnSpc>
            </a:pPr>
            <a:r>
              <a:rPr lang="en-US" sz="13220">
                <a:solidFill>
                  <a:srgbClr val="392515"/>
                </a:solidFill>
                <a:latin typeface="Gagalin"/>
                <a:ea typeface="Gagalin"/>
                <a:cs typeface="Gagalin"/>
                <a:sym typeface="Gagalin"/>
              </a:rPr>
              <a:t>NAJBARDZIEJ UROCZYSTA / ODŚWIĘTNA CHWILA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887410" y="721443"/>
            <a:ext cx="14513180" cy="25103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99"/>
              </a:lnSpc>
            </a:pPr>
            <a:r>
              <a:rPr lang="en-US" sz="8533">
                <a:solidFill>
                  <a:srgbClr val="392515"/>
                </a:solidFill>
                <a:latin typeface="Gagalin"/>
                <a:ea typeface="Gagalin"/>
                <a:cs typeface="Gagalin"/>
                <a:sym typeface="Gagalin"/>
              </a:rPr>
              <a:t>NAJBARDZIEJ</a:t>
            </a:r>
          </a:p>
          <a:p>
            <a:pPr algn="ctr">
              <a:lnSpc>
                <a:spcPts val="9899"/>
              </a:lnSpc>
            </a:pPr>
            <a:r>
              <a:rPr lang="en-US" sz="8533">
                <a:solidFill>
                  <a:srgbClr val="392515"/>
                </a:solidFill>
                <a:latin typeface="Gagalin"/>
                <a:ea typeface="Gagalin"/>
                <a:cs typeface="Gagalin"/>
                <a:sym typeface="Gagalin"/>
              </a:rPr>
              <a:t> UROCZYSTA CHWILA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523845" y="5330518"/>
            <a:ext cx="13056593" cy="13350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39"/>
              </a:lnSpc>
            </a:pPr>
            <a:r>
              <a:rPr lang="en-US" sz="7814" b="1" i="1">
                <a:solidFill>
                  <a:srgbClr val="DA493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TU JEST MIEJSCE NA ZDJĘCIE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11459" y="0"/>
            <a:ext cx="3831908" cy="4114800"/>
          </a:xfrm>
          <a:custGeom>
            <a:avLst/>
            <a:gdLst/>
            <a:ahLst/>
            <a:cxnLst/>
            <a:rect l="l" t="t" r="r" b="b"/>
            <a:pathLst>
              <a:path w="3831908" h="4114800">
                <a:moveTo>
                  <a:pt x="0" y="0"/>
                </a:moveTo>
                <a:lnTo>
                  <a:pt x="3831908" y="0"/>
                </a:lnTo>
                <a:lnTo>
                  <a:pt x="38319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14188101" y="0"/>
            <a:ext cx="3513010" cy="4114800"/>
          </a:xfrm>
          <a:custGeom>
            <a:avLst/>
            <a:gdLst/>
            <a:ahLst/>
            <a:cxnLst/>
            <a:rect l="l" t="t" r="r" b="b"/>
            <a:pathLst>
              <a:path w="3513010" h="4114800">
                <a:moveTo>
                  <a:pt x="0" y="0"/>
                </a:moveTo>
                <a:lnTo>
                  <a:pt x="3513011" y="0"/>
                </a:lnTo>
                <a:lnTo>
                  <a:pt x="35130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8274204" y="0"/>
            <a:ext cx="3426506" cy="4114800"/>
          </a:xfrm>
          <a:custGeom>
            <a:avLst/>
            <a:gdLst/>
            <a:ahLst/>
            <a:cxnLst/>
            <a:rect l="l" t="t" r="r" b="b"/>
            <a:pathLst>
              <a:path w="3426506" h="4114800">
                <a:moveTo>
                  <a:pt x="0" y="0"/>
                </a:moveTo>
                <a:lnTo>
                  <a:pt x="3426506" y="0"/>
                </a:lnTo>
                <a:lnTo>
                  <a:pt x="34265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13576376" y="6172200"/>
            <a:ext cx="4736460" cy="4114800"/>
          </a:xfrm>
          <a:custGeom>
            <a:avLst/>
            <a:gdLst/>
            <a:ahLst/>
            <a:cxnLst/>
            <a:rect l="l" t="t" r="r" b="b"/>
            <a:pathLst>
              <a:path w="4736460" h="4114800">
                <a:moveTo>
                  <a:pt x="0" y="0"/>
                </a:moveTo>
                <a:lnTo>
                  <a:pt x="4736461" y="0"/>
                </a:lnTo>
                <a:lnTo>
                  <a:pt x="473646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6418510" y="6921365"/>
            <a:ext cx="5450981" cy="2616471"/>
          </a:xfrm>
          <a:custGeom>
            <a:avLst/>
            <a:gdLst/>
            <a:ahLst/>
            <a:cxnLst/>
            <a:rect l="l" t="t" r="r" b="b"/>
            <a:pathLst>
              <a:path w="5450981" h="2616471">
                <a:moveTo>
                  <a:pt x="0" y="0"/>
                </a:moveTo>
                <a:lnTo>
                  <a:pt x="5450980" y="0"/>
                </a:lnTo>
                <a:lnTo>
                  <a:pt x="5450980" y="2616470"/>
                </a:lnTo>
                <a:lnTo>
                  <a:pt x="0" y="261647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-1720352" y="4394335"/>
            <a:ext cx="5147765" cy="6921365"/>
          </a:xfrm>
          <a:custGeom>
            <a:avLst/>
            <a:gdLst/>
            <a:ahLst/>
            <a:cxnLst/>
            <a:rect l="l" t="t" r="r" b="b"/>
            <a:pathLst>
              <a:path w="5147765" h="6921365">
                <a:moveTo>
                  <a:pt x="0" y="0"/>
                </a:moveTo>
                <a:lnTo>
                  <a:pt x="5147765" y="0"/>
                </a:lnTo>
                <a:lnTo>
                  <a:pt x="5147765" y="6921365"/>
                </a:lnTo>
                <a:lnTo>
                  <a:pt x="0" y="692136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TextBox 8"/>
          <p:cNvSpPr txBox="1"/>
          <p:nvPr/>
        </p:nvSpPr>
        <p:spPr>
          <a:xfrm>
            <a:off x="1511459" y="4432435"/>
            <a:ext cx="15265082" cy="19721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335"/>
              </a:lnSpc>
            </a:pPr>
            <a:r>
              <a:rPr lang="en-US" sz="13220">
                <a:solidFill>
                  <a:srgbClr val="392515"/>
                </a:solidFill>
                <a:latin typeface="Gagalin"/>
                <a:ea typeface="Gagalin"/>
                <a:cs typeface="Gagalin"/>
                <a:sym typeface="Gagalin"/>
              </a:rPr>
              <a:t>DLA WSPÓLNOTY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887410" y="721443"/>
            <a:ext cx="14513180" cy="1262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99"/>
              </a:lnSpc>
            </a:pPr>
            <a:r>
              <a:rPr lang="en-US" sz="8533">
                <a:solidFill>
                  <a:srgbClr val="392515"/>
                </a:solidFill>
                <a:latin typeface="Gagalin"/>
                <a:ea typeface="Gagalin"/>
                <a:cs typeface="Gagalin"/>
                <a:sym typeface="Gagalin"/>
              </a:rPr>
              <a:t>DLA WSPÓLNOTY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523845" y="5330518"/>
            <a:ext cx="13056593" cy="13350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39"/>
              </a:lnSpc>
            </a:pPr>
            <a:r>
              <a:rPr lang="en-US" sz="7814" b="1" i="1">
                <a:solidFill>
                  <a:srgbClr val="DA493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TU JEST MIEJSCE NA ZDJĘCIE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721173">
            <a:off x="1402159" y="546201"/>
            <a:ext cx="3118457" cy="3915019"/>
          </a:xfrm>
          <a:custGeom>
            <a:avLst/>
            <a:gdLst/>
            <a:ahLst/>
            <a:cxnLst/>
            <a:rect l="l" t="t" r="r" b="b"/>
            <a:pathLst>
              <a:path w="3118457" h="3915019">
                <a:moveTo>
                  <a:pt x="0" y="0"/>
                </a:moveTo>
                <a:lnTo>
                  <a:pt x="3118457" y="0"/>
                </a:lnTo>
                <a:lnTo>
                  <a:pt x="3118457" y="3915019"/>
                </a:lnTo>
                <a:lnTo>
                  <a:pt x="0" y="39150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0" y="6172200"/>
            <a:ext cx="4191000" cy="4114800"/>
          </a:xfrm>
          <a:custGeom>
            <a:avLst/>
            <a:gdLst/>
            <a:ahLst/>
            <a:cxnLst/>
            <a:rect l="l" t="t" r="r" b="b"/>
            <a:pathLst>
              <a:path w="4191000" h="4114800">
                <a:moveTo>
                  <a:pt x="0" y="0"/>
                </a:moveTo>
                <a:lnTo>
                  <a:pt x="4191000" y="0"/>
                </a:lnTo>
                <a:lnTo>
                  <a:pt x="4191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 rot="-982355">
            <a:off x="13895553" y="701709"/>
            <a:ext cx="3882875" cy="4114800"/>
          </a:xfrm>
          <a:custGeom>
            <a:avLst/>
            <a:gdLst/>
            <a:ahLst/>
            <a:cxnLst/>
            <a:rect l="l" t="t" r="r" b="b"/>
            <a:pathLst>
              <a:path w="3882875" h="4114800">
                <a:moveTo>
                  <a:pt x="0" y="0"/>
                </a:moveTo>
                <a:lnTo>
                  <a:pt x="3882875" y="0"/>
                </a:lnTo>
                <a:lnTo>
                  <a:pt x="38828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13394336" y="6753268"/>
            <a:ext cx="3864964" cy="3193427"/>
          </a:xfrm>
          <a:custGeom>
            <a:avLst/>
            <a:gdLst/>
            <a:ahLst/>
            <a:cxnLst/>
            <a:rect l="l" t="t" r="r" b="b"/>
            <a:pathLst>
              <a:path w="3864964" h="3193427">
                <a:moveTo>
                  <a:pt x="0" y="0"/>
                </a:moveTo>
                <a:lnTo>
                  <a:pt x="3864964" y="0"/>
                </a:lnTo>
                <a:lnTo>
                  <a:pt x="3864964" y="3193427"/>
                </a:lnTo>
                <a:lnTo>
                  <a:pt x="0" y="319342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7081474" y="1299872"/>
            <a:ext cx="4125053" cy="2918475"/>
          </a:xfrm>
          <a:custGeom>
            <a:avLst/>
            <a:gdLst/>
            <a:ahLst/>
            <a:cxnLst/>
            <a:rect l="l" t="t" r="r" b="b"/>
            <a:pathLst>
              <a:path w="4125053" h="2918475">
                <a:moveTo>
                  <a:pt x="0" y="0"/>
                </a:moveTo>
                <a:lnTo>
                  <a:pt x="4125052" y="0"/>
                </a:lnTo>
                <a:lnTo>
                  <a:pt x="4125052" y="2918475"/>
                </a:lnTo>
                <a:lnTo>
                  <a:pt x="0" y="291847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7716143" y="6642529"/>
            <a:ext cx="2855714" cy="3414905"/>
          </a:xfrm>
          <a:custGeom>
            <a:avLst/>
            <a:gdLst/>
            <a:ahLst/>
            <a:cxnLst/>
            <a:rect l="l" t="t" r="r" b="b"/>
            <a:pathLst>
              <a:path w="2855714" h="3414905">
                <a:moveTo>
                  <a:pt x="0" y="0"/>
                </a:moveTo>
                <a:lnTo>
                  <a:pt x="2855714" y="0"/>
                </a:lnTo>
                <a:lnTo>
                  <a:pt x="2855714" y="3414905"/>
                </a:lnTo>
                <a:lnTo>
                  <a:pt x="0" y="341490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TextBox 8"/>
          <p:cNvSpPr txBox="1"/>
          <p:nvPr/>
        </p:nvSpPr>
        <p:spPr>
          <a:xfrm>
            <a:off x="1511459" y="4781107"/>
            <a:ext cx="15265082" cy="19721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335"/>
              </a:lnSpc>
            </a:pPr>
            <a:r>
              <a:rPr lang="en-US" sz="13220">
                <a:solidFill>
                  <a:srgbClr val="392515"/>
                </a:solidFill>
                <a:latin typeface="Gagalin"/>
                <a:ea typeface="Gagalin"/>
                <a:cs typeface="Gagalin"/>
                <a:sym typeface="Gagalin"/>
              </a:rPr>
              <a:t>COŚ PYSZNEGO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887410" y="721443"/>
            <a:ext cx="14513180" cy="1262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99"/>
              </a:lnSpc>
            </a:pPr>
            <a:r>
              <a:rPr lang="en-US" sz="8533">
                <a:solidFill>
                  <a:srgbClr val="392515"/>
                </a:solidFill>
                <a:latin typeface="Gagalin"/>
                <a:ea typeface="Gagalin"/>
                <a:cs typeface="Gagalin"/>
                <a:sym typeface="Gagalin"/>
              </a:rPr>
              <a:t>COŚ PYSZNEGO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523845" y="5330518"/>
            <a:ext cx="13056593" cy="13350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39"/>
              </a:lnSpc>
            </a:pPr>
            <a:r>
              <a:rPr lang="en-US" sz="7814" b="1" i="1">
                <a:solidFill>
                  <a:srgbClr val="DA493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TU JEST MIEJSCE NA ZDJĘCIE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951529">
            <a:off x="447706" y="6666288"/>
            <a:ext cx="3085631" cy="3706464"/>
          </a:xfrm>
          <a:custGeom>
            <a:avLst/>
            <a:gdLst/>
            <a:ahLst/>
            <a:cxnLst/>
            <a:rect l="l" t="t" r="r" b="b"/>
            <a:pathLst>
              <a:path w="3085631" h="3706464">
                <a:moveTo>
                  <a:pt x="0" y="0"/>
                </a:moveTo>
                <a:lnTo>
                  <a:pt x="3085632" y="0"/>
                </a:lnTo>
                <a:lnTo>
                  <a:pt x="3085632" y="3706464"/>
                </a:lnTo>
                <a:lnTo>
                  <a:pt x="0" y="37064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TextBox 3"/>
          <p:cNvSpPr txBox="1"/>
          <p:nvPr/>
        </p:nvSpPr>
        <p:spPr>
          <a:xfrm>
            <a:off x="559989" y="1906381"/>
            <a:ext cx="16699311" cy="3792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824"/>
              </a:lnSpc>
            </a:pPr>
            <a:r>
              <a:rPr lang="en-US" sz="12779">
                <a:solidFill>
                  <a:srgbClr val="392515"/>
                </a:solidFill>
                <a:latin typeface="Gagalin"/>
                <a:ea typeface="Gagalin"/>
                <a:cs typeface="Gagalin"/>
                <a:sym typeface="Gagalin"/>
              </a:rPr>
              <a:t>NAJŚMIESZNIEJSZE WYDARZENIE</a:t>
            </a:r>
          </a:p>
        </p:txBody>
      </p:sp>
      <p:sp>
        <p:nvSpPr>
          <p:cNvPr id="4" name="Freeform 4"/>
          <p:cNvSpPr/>
          <p:nvPr/>
        </p:nvSpPr>
        <p:spPr>
          <a:xfrm rot="-833270">
            <a:off x="4082453" y="8168822"/>
            <a:ext cx="3225049" cy="1237783"/>
          </a:xfrm>
          <a:custGeom>
            <a:avLst/>
            <a:gdLst/>
            <a:ahLst/>
            <a:cxnLst/>
            <a:rect l="l" t="t" r="r" b="b"/>
            <a:pathLst>
              <a:path w="3225049" h="1237783">
                <a:moveTo>
                  <a:pt x="0" y="0"/>
                </a:moveTo>
                <a:lnTo>
                  <a:pt x="3225049" y="0"/>
                </a:lnTo>
                <a:lnTo>
                  <a:pt x="3225049" y="1237783"/>
                </a:lnTo>
                <a:lnTo>
                  <a:pt x="0" y="12377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8237268" y="9014233"/>
            <a:ext cx="2440813" cy="1272767"/>
          </a:xfrm>
          <a:custGeom>
            <a:avLst/>
            <a:gdLst/>
            <a:ahLst/>
            <a:cxnLst/>
            <a:rect l="l" t="t" r="r" b="b"/>
            <a:pathLst>
              <a:path w="2440813" h="1272767">
                <a:moveTo>
                  <a:pt x="0" y="0"/>
                </a:moveTo>
                <a:lnTo>
                  <a:pt x="2440812" y="0"/>
                </a:lnTo>
                <a:lnTo>
                  <a:pt x="2440812" y="1272767"/>
                </a:lnTo>
                <a:lnTo>
                  <a:pt x="0" y="12727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10989592" y="6422006"/>
            <a:ext cx="2436272" cy="2592227"/>
          </a:xfrm>
          <a:custGeom>
            <a:avLst/>
            <a:gdLst/>
            <a:ahLst/>
            <a:cxnLst/>
            <a:rect l="l" t="t" r="r" b="b"/>
            <a:pathLst>
              <a:path w="2436272" h="2592227">
                <a:moveTo>
                  <a:pt x="0" y="0"/>
                </a:moveTo>
                <a:lnTo>
                  <a:pt x="2436271" y="0"/>
                </a:lnTo>
                <a:lnTo>
                  <a:pt x="2436271" y="2592227"/>
                </a:lnTo>
                <a:lnTo>
                  <a:pt x="0" y="259222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13740188" y="8098565"/>
            <a:ext cx="2334985" cy="2319470"/>
          </a:xfrm>
          <a:custGeom>
            <a:avLst/>
            <a:gdLst/>
            <a:ahLst/>
            <a:cxnLst/>
            <a:rect l="l" t="t" r="r" b="b"/>
            <a:pathLst>
              <a:path w="2334985" h="2319470">
                <a:moveTo>
                  <a:pt x="0" y="0"/>
                </a:moveTo>
                <a:lnTo>
                  <a:pt x="2334986" y="0"/>
                </a:lnTo>
                <a:lnTo>
                  <a:pt x="2334986" y="2319470"/>
                </a:lnTo>
                <a:lnTo>
                  <a:pt x="0" y="231947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16075174" y="7523778"/>
            <a:ext cx="2067446" cy="1991486"/>
          </a:xfrm>
          <a:custGeom>
            <a:avLst/>
            <a:gdLst/>
            <a:ahLst/>
            <a:cxnLst/>
            <a:rect l="l" t="t" r="r" b="b"/>
            <a:pathLst>
              <a:path w="2067446" h="1991486">
                <a:moveTo>
                  <a:pt x="0" y="0"/>
                </a:moveTo>
                <a:lnTo>
                  <a:pt x="2067446" y="0"/>
                </a:lnTo>
                <a:lnTo>
                  <a:pt x="2067446" y="1991485"/>
                </a:lnTo>
                <a:lnTo>
                  <a:pt x="0" y="199148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887410" y="721443"/>
            <a:ext cx="14513180" cy="1262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99"/>
              </a:lnSpc>
            </a:pPr>
            <a:r>
              <a:rPr lang="en-US" sz="8533">
                <a:solidFill>
                  <a:srgbClr val="392515"/>
                </a:solidFill>
                <a:latin typeface="Gagalin"/>
                <a:ea typeface="Gagalin"/>
                <a:cs typeface="Gagalin"/>
                <a:sym typeface="Gagalin"/>
              </a:rPr>
              <a:t>NAJŚMIESZNIEJSZE WYDARZENIE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523845" y="5330518"/>
            <a:ext cx="13056593" cy="13350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39"/>
              </a:lnSpc>
            </a:pPr>
            <a:r>
              <a:rPr lang="en-US" sz="7814" b="1" i="1">
                <a:solidFill>
                  <a:srgbClr val="DA493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TU JEST MIEJSCE NA ZDJĘCIE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27824">
            <a:off x="-531194" y="-766240"/>
            <a:ext cx="12831302" cy="13679283"/>
            <a:chOff x="0" y="0"/>
            <a:chExt cx="17108402" cy="182390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108402" cy="18239044"/>
            </a:xfrm>
            <a:custGeom>
              <a:avLst/>
              <a:gdLst/>
              <a:ahLst/>
              <a:cxnLst/>
              <a:rect l="l" t="t" r="r" b="b"/>
              <a:pathLst>
                <a:path w="17108402" h="18239044">
                  <a:moveTo>
                    <a:pt x="0" y="0"/>
                  </a:moveTo>
                  <a:lnTo>
                    <a:pt x="17108402" y="0"/>
                  </a:lnTo>
                  <a:lnTo>
                    <a:pt x="17108402" y="18239044"/>
                  </a:lnTo>
                  <a:lnTo>
                    <a:pt x="0" y="182390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l-PL"/>
            </a:p>
          </p:txBody>
        </p:sp>
        <p:grpSp>
          <p:nvGrpSpPr>
            <p:cNvPr id="4" name="Group 4"/>
            <p:cNvGrpSpPr/>
            <p:nvPr/>
          </p:nvGrpSpPr>
          <p:grpSpPr>
            <a:xfrm rot="-960206">
              <a:off x="3888891" y="4150737"/>
              <a:ext cx="7981314" cy="10564091"/>
              <a:chOff x="0" y="0"/>
              <a:chExt cx="1576556" cy="2086734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576556" cy="2086734"/>
              </a:xfrm>
              <a:custGeom>
                <a:avLst/>
                <a:gdLst/>
                <a:ahLst/>
                <a:cxnLst/>
                <a:rect l="l" t="t" r="r" b="b"/>
                <a:pathLst>
                  <a:path w="1576556" h="2086734">
                    <a:moveTo>
                      <a:pt x="0" y="0"/>
                    </a:moveTo>
                    <a:lnTo>
                      <a:pt x="1576556" y="0"/>
                    </a:lnTo>
                    <a:lnTo>
                      <a:pt x="1576556" y="2086734"/>
                    </a:lnTo>
                    <a:lnTo>
                      <a:pt x="0" y="2086734"/>
                    </a:lnTo>
                    <a:close/>
                  </a:path>
                </a:pathLst>
              </a:custGeom>
              <a:solidFill>
                <a:srgbClr val="FAD3CA"/>
              </a:solidFill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1576556" cy="212483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7" name="Freeform 7"/>
          <p:cNvSpPr/>
          <p:nvPr/>
        </p:nvSpPr>
        <p:spPr>
          <a:xfrm rot="916816">
            <a:off x="11397823" y="5214835"/>
            <a:ext cx="7595930" cy="7734726"/>
          </a:xfrm>
          <a:custGeom>
            <a:avLst/>
            <a:gdLst/>
            <a:ahLst/>
            <a:cxnLst/>
            <a:rect l="l" t="t" r="r" b="b"/>
            <a:pathLst>
              <a:path w="7595930" h="7734726">
                <a:moveTo>
                  <a:pt x="0" y="0"/>
                </a:moveTo>
                <a:lnTo>
                  <a:pt x="7595930" y="0"/>
                </a:lnTo>
                <a:lnTo>
                  <a:pt x="7595930" y="7734727"/>
                </a:lnTo>
                <a:lnTo>
                  <a:pt x="0" y="77347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 rot="-3069344">
            <a:off x="12024874" y="-569773"/>
            <a:ext cx="7013229" cy="7239462"/>
          </a:xfrm>
          <a:custGeom>
            <a:avLst/>
            <a:gdLst/>
            <a:ahLst/>
            <a:cxnLst/>
            <a:rect l="l" t="t" r="r" b="b"/>
            <a:pathLst>
              <a:path w="7013229" h="7239462">
                <a:moveTo>
                  <a:pt x="0" y="0"/>
                </a:moveTo>
                <a:lnTo>
                  <a:pt x="7013229" y="0"/>
                </a:lnTo>
                <a:lnTo>
                  <a:pt x="7013229" y="7239463"/>
                </a:lnTo>
                <a:lnTo>
                  <a:pt x="0" y="72394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TextBox 9"/>
          <p:cNvSpPr txBox="1"/>
          <p:nvPr/>
        </p:nvSpPr>
        <p:spPr>
          <a:xfrm rot="-502715">
            <a:off x="1855131" y="5008809"/>
            <a:ext cx="6605221" cy="2157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63"/>
              </a:lnSpc>
            </a:pPr>
            <a:r>
              <a:rPr lang="en-US" sz="7296">
                <a:solidFill>
                  <a:srgbClr val="213138"/>
                </a:solidFill>
                <a:latin typeface="More Sugar"/>
                <a:ea typeface="More Sugar"/>
                <a:cs typeface="More Sugar"/>
                <a:sym typeface="More Sugar"/>
              </a:rPr>
              <a:t>KILKA KONKRETÓW</a:t>
            </a:r>
          </a:p>
        </p:txBody>
      </p:sp>
      <p:sp>
        <p:nvSpPr>
          <p:cNvPr id="10" name="TextBox 10"/>
          <p:cNvSpPr txBox="1"/>
          <p:nvPr/>
        </p:nvSpPr>
        <p:spPr>
          <a:xfrm rot="-705943">
            <a:off x="2642699" y="2353384"/>
            <a:ext cx="3760770" cy="1054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67"/>
              </a:lnSpc>
            </a:pPr>
            <a:r>
              <a:rPr lang="en-US" sz="4619">
                <a:solidFill>
                  <a:srgbClr val="213138"/>
                </a:solidFill>
                <a:latin typeface="Poppins"/>
                <a:ea typeface="Poppins"/>
                <a:cs typeface="Poppins"/>
                <a:sym typeface="Poppins"/>
              </a:rPr>
              <a:t>A NA KONIEC</a:t>
            </a:r>
          </a:p>
        </p:txBody>
      </p:sp>
      <p:sp>
        <p:nvSpPr>
          <p:cNvPr id="11" name="Freeform 11"/>
          <p:cNvSpPr/>
          <p:nvPr/>
        </p:nvSpPr>
        <p:spPr>
          <a:xfrm rot="-3069344">
            <a:off x="12024874" y="-678410"/>
            <a:ext cx="7013229" cy="7239462"/>
          </a:xfrm>
          <a:custGeom>
            <a:avLst/>
            <a:gdLst/>
            <a:ahLst/>
            <a:cxnLst/>
            <a:rect l="l" t="t" r="r" b="b"/>
            <a:pathLst>
              <a:path w="7013229" h="7239462">
                <a:moveTo>
                  <a:pt x="0" y="0"/>
                </a:moveTo>
                <a:lnTo>
                  <a:pt x="7013229" y="0"/>
                </a:lnTo>
                <a:lnTo>
                  <a:pt x="7013229" y="7239463"/>
                </a:lnTo>
                <a:lnTo>
                  <a:pt x="0" y="72394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D2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31810" y="655171"/>
            <a:ext cx="7210687" cy="1540920"/>
            <a:chOff x="0" y="0"/>
            <a:chExt cx="1865265" cy="3986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65265" cy="398606"/>
            </a:xfrm>
            <a:custGeom>
              <a:avLst/>
              <a:gdLst/>
              <a:ahLst/>
              <a:cxnLst/>
              <a:rect l="l" t="t" r="r" b="b"/>
              <a:pathLst>
                <a:path w="1865265" h="398606">
                  <a:moveTo>
                    <a:pt x="0" y="0"/>
                  </a:moveTo>
                  <a:lnTo>
                    <a:pt x="1865265" y="0"/>
                  </a:lnTo>
                  <a:lnTo>
                    <a:pt x="1865265" y="398606"/>
                  </a:lnTo>
                  <a:lnTo>
                    <a:pt x="0" y="398606"/>
                  </a:ln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1865265" cy="398606"/>
            </a:xfrm>
            <a:prstGeom prst="rect">
              <a:avLst/>
            </a:prstGeom>
          </p:spPr>
          <p:txBody>
            <a:bodyPr lIns="45528" tIns="45528" rIns="45528" bIns="45528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672527" y="837806"/>
            <a:ext cx="6329255" cy="1252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64"/>
              </a:lnSpc>
            </a:pPr>
            <a:r>
              <a:rPr lang="en-US" sz="4102" b="1" spc="820">
                <a:solidFill>
                  <a:srgbClr val="71262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TURNUS I</a:t>
            </a:r>
          </a:p>
          <a:p>
            <a:pPr algn="ctr">
              <a:lnSpc>
                <a:spcPts val="4964"/>
              </a:lnSpc>
            </a:pPr>
            <a:r>
              <a:rPr lang="en-US" sz="4102" b="1" spc="820">
                <a:solidFill>
                  <a:srgbClr val="71262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29.06 - 15.07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625332" y="2866573"/>
            <a:ext cx="17159987" cy="6212509"/>
            <a:chOff x="0" y="0"/>
            <a:chExt cx="4438957" cy="160705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438957" cy="1607056"/>
            </a:xfrm>
            <a:custGeom>
              <a:avLst/>
              <a:gdLst/>
              <a:ahLst/>
              <a:cxnLst/>
              <a:rect l="l" t="t" r="r" b="b"/>
              <a:pathLst>
                <a:path w="4438957" h="1607056">
                  <a:moveTo>
                    <a:pt x="0" y="0"/>
                  </a:moveTo>
                  <a:lnTo>
                    <a:pt x="4438957" y="0"/>
                  </a:lnTo>
                  <a:lnTo>
                    <a:pt x="4438957" y="1607056"/>
                  </a:lnTo>
                  <a:lnTo>
                    <a:pt x="0" y="1607056"/>
                  </a:ln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4438957" cy="1607056"/>
            </a:xfrm>
            <a:prstGeom prst="rect">
              <a:avLst/>
            </a:prstGeom>
          </p:spPr>
          <p:txBody>
            <a:bodyPr lIns="45528" tIns="45528" rIns="45528" bIns="45528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25332" y="2777116"/>
            <a:ext cx="17159987" cy="210681"/>
            <a:chOff x="0" y="0"/>
            <a:chExt cx="51720916" cy="635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1720917" cy="635000"/>
            </a:xfrm>
            <a:custGeom>
              <a:avLst/>
              <a:gdLst/>
              <a:ahLst/>
              <a:cxnLst/>
              <a:rect l="l" t="t" r="r" b="b"/>
              <a:pathLst>
                <a:path w="51720917" h="635000">
                  <a:moveTo>
                    <a:pt x="0" y="0"/>
                  </a:moveTo>
                  <a:lnTo>
                    <a:pt x="51720917" y="0"/>
                  </a:lnTo>
                  <a:lnTo>
                    <a:pt x="51720917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712628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28700" y="3502147"/>
            <a:ext cx="7990407" cy="845858"/>
            <a:chOff x="0" y="0"/>
            <a:chExt cx="2584587" cy="27360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584587" cy="273602"/>
            </a:xfrm>
            <a:custGeom>
              <a:avLst/>
              <a:gdLst/>
              <a:ahLst/>
              <a:cxnLst/>
              <a:rect l="l" t="t" r="r" b="b"/>
              <a:pathLst>
                <a:path w="2584587" h="273602">
                  <a:moveTo>
                    <a:pt x="35849" y="0"/>
                  </a:moveTo>
                  <a:lnTo>
                    <a:pt x="2548738" y="0"/>
                  </a:lnTo>
                  <a:cubicBezTo>
                    <a:pt x="2568537" y="0"/>
                    <a:pt x="2584587" y="16050"/>
                    <a:pt x="2584587" y="35849"/>
                  </a:cubicBezTo>
                  <a:lnTo>
                    <a:pt x="2584587" y="237753"/>
                  </a:lnTo>
                  <a:cubicBezTo>
                    <a:pt x="2584587" y="247261"/>
                    <a:pt x="2580810" y="256379"/>
                    <a:pt x="2574087" y="263102"/>
                  </a:cubicBezTo>
                  <a:cubicBezTo>
                    <a:pt x="2567364" y="269825"/>
                    <a:pt x="2558245" y="273602"/>
                    <a:pt x="2548738" y="273602"/>
                  </a:cubicBezTo>
                  <a:lnTo>
                    <a:pt x="35849" y="273602"/>
                  </a:lnTo>
                  <a:cubicBezTo>
                    <a:pt x="26342" y="273602"/>
                    <a:pt x="17223" y="269825"/>
                    <a:pt x="10500" y="263102"/>
                  </a:cubicBezTo>
                  <a:cubicBezTo>
                    <a:pt x="3777" y="256379"/>
                    <a:pt x="0" y="247261"/>
                    <a:pt x="0" y="237753"/>
                  </a:cubicBezTo>
                  <a:lnTo>
                    <a:pt x="0" y="35849"/>
                  </a:lnTo>
                  <a:cubicBezTo>
                    <a:pt x="0" y="26342"/>
                    <a:pt x="3777" y="17223"/>
                    <a:pt x="10500" y="10500"/>
                  </a:cubicBezTo>
                  <a:cubicBezTo>
                    <a:pt x="17223" y="3777"/>
                    <a:pt x="26342" y="0"/>
                    <a:pt x="35849" y="0"/>
                  </a:cubicBezTo>
                  <a:close/>
                </a:path>
              </a:pathLst>
            </a:custGeom>
            <a:solidFill>
              <a:srgbClr val="7DAC9B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0"/>
              <a:ext cx="2584587" cy="273602"/>
            </a:xfrm>
            <a:prstGeom prst="rect">
              <a:avLst/>
            </a:prstGeom>
          </p:spPr>
          <p:txBody>
            <a:bodyPr lIns="40383" tIns="40383" rIns="40383" bIns="40383" rtlCol="0" anchor="ctr"/>
            <a:lstStyle/>
            <a:p>
              <a:pPr algn="ctr">
                <a:lnSpc>
                  <a:spcPts val="21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40639" y="4542891"/>
            <a:ext cx="7990407" cy="845858"/>
            <a:chOff x="0" y="0"/>
            <a:chExt cx="2584587" cy="27360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584587" cy="273602"/>
            </a:xfrm>
            <a:custGeom>
              <a:avLst/>
              <a:gdLst/>
              <a:ahLst/>
              <a:cxnLst/>
              <a:rect l="l" t="t" r="r" b="b"/>
              <a:pathLst>
                <a:path w="2584587" h="273602">
                  <a:moveTo>
                    <a:pt x="35849" y="0"/>
                  </a:moveTo>
                  <a:lnTo>
                    <a:pt x="2548738" y="0"/>
                  </a:lnTo>
                  <a:cubicBezTo>
                    <a:pt x="2568537" y="0"/>
                    <a:pt x="2584587" y="16050"/>
                    <a:pt x="2584587" y="35849"/>
                  </a:cubicBezTo>
                  <a:lnTo>
                    <a:pt x="2584587" y="237753"/>
                  </a:lnTo>
                  <a:cubicBezTo>
                    <a:pt x="2584587" y="247261"/>
                    <a:pt x="2580810" y="256379"/>
                    <a:pt x="2574087" y="263102"/>
                  </a:cubicBezTo>
                  <a:cubicBezTo>
                    <a:pt x="2567364" y="269825"/>
                    <a:pt x="2558245" y="273602"/>
                    <a:pt x="2548738" y="273602"/>
                  </a:cubicBezTo>
                  <a:lnTo>
                    <a:pt x="35849" y="273602"/>
                  </a:lnTo>
                  <a:cubicBezTo>
                    <a:pt x="26342" y="273602"/>
                    <a:pt x="17223" y="269825"/>
                    <a:pt x="10500" y="263102"/>
                  </a:cubicBezTo>
                  <a:cubicBezTo>
                    <a:pt x="3777" y="256379"/>
                    <a:pt x="0" y="247261"/>
                    <a:pt x="0" y="237753"/>
                  </a:cubicBezTo>
                  <a:lnTo>
                    <a:pt x="0" y="35849"/>
                  </a:lnTo>
                  <a:cubicBezTo>
                    <a:pt x="0" y="26342"/>
                    <a:pt x="3777" y="17223"/>
                    <a:pt x="10500" y="10500"/>
                  </a:cubicBezTo>
                  <a:cubicBezTo>
                    <a:pt x="17223" y="3777"/>
                    <a:pt x="26342" y="0"/>
                    <a:pt x="35849" y="0"/>
                  </a:cubicBezTo>
                  <a:close/>
                </a:path>
              </a:pathLst>
            </a:custGeom>
            <a:solidFill>
              <a:srgbClr val="7DAC9B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0"/>
              <a:ext cx="2584587" cy="273602"/>
            </a:xfrm>
            <a:prstGeom prst="rect">
              <a:avLst/>
            </a:prstGeom>
          </p:spPr>
          <p:txBody>
            <a:bodyPr lIns="40383" tIns="40383" rIns="40383" bIns="40383" rtlCol="0" anchor="ctr"/>
            <a:lstStyle/>
            <a:p>
              <a:pPr algn="ctr">
                <a:lnSpc>
                  <a:spcPts val="21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028700" y="5580488"/>
            <a:ext cx="7990407" cy="845858"/>
            <a:chOff x="0" y="0"/>
            <a:chExt cx="2584587" cy="27360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584587" cy="273602"/>
            </a:xfrm>
            <a:custGeom>
              <a:avLst/>
              <a:gdLst/>
              <a:ahLst/>
              <a:cxnLst/>
              <a:rect l="l" t="t" r="r" b="b"/>
              <a:pathLst>
                <a:path w="2584587" h="273602">
                  <a:moveTo>
                    <a:pt x="35849" y="0"/>
                  </a:moveTo>
                  <a:lnTo>
                    <a:pt x="2548738" y="0"/>
                  </a:lnTo>
                  <a:cubicBezTo>
                    <a:pt x="2568537" y="0"/>
                    <a:pt x="2584587" y="16050"/>
                    <a:pt x="2584587" y="35849"/>
                  </a:cubicBezTo>
                  <a:lnTo>
                    <a:pt x="2584587" y="237753"/>
                  </a:lnTo>
                  <a:cubicBezTo>
                    <a:pt x="2584587" y="247261"/>
                    <a:pt x="2580810" y="256379"/>
                    <a:pt x="2574087" y="263102"/>
                  </a:cubicBezTo>
                  <a:cubicBezTo>
                    <a:pt x="2567364" y="269825"/>
                    <a:pt x="2558245" y="273602"/>
                    <a:pt x="2548738" y="273602"/>
                  </a:cubicBezTo>
                  <a:lnTo>
                    <a:pt x="35849" y="273602"/>
                  </a:lnTo>
                  <a:cubicBezTo>
                    <a:pt x="26342" y="273602"/>
                    <a:pt x="17223" y="269825"/>
                    <a:pt x="10500" y="263102"/>
                  </a:cubicBezTo>
                  <a:cubicBezTo>
                    <a:pt x="3777" y="256379"/>
                    <a:pt x="0" y="247261"/>
                    <a:pt x="0" y="237753"/>
                  </a:cubicBezTo>
                  <a:lnTo>
                    <a:pt x="0" y="35849"/>
                  </a:lnTo>
                  <a:cubicBezTo>
                    <a:pt x="0" y="26342"/>
                    <a:pt x="3777" y="17223"/>
                    <a:pt x="10500" y="10500"/>
                  </a:cubicBezTo>
                  <a:cubicBezTo>
                    <a:pt x="17223" y="3777"/>
                    <a:pt x="26342" y="0"/>
                    <a:pt x="35849" y="0"/>
                  </a:cubicBezTo>
                  <a:close/>
                </a:path>
              </a:pathLst>
            </a:custGeom>
            <a:solidFill>
              <a:srgbClr val="7DAC9B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0"/>
              <a:ext cx="2584587" cy="273602"/>
            </a:xfrm>
            <a:prstGeom prst="rect">
              <a:avLst/>
            </a:prstGeom>
          </p:spPr>
          <p:txBody>
            <a:bodyPr lIns="40383" tIns="40383" rIns="40383" bIns="40383" rtlCol="0" anchor="ctr"/>
            <a:lstStyle/>
            <a:p>
              <a:pPr algn="ctr">
                <a:lnSpc>
                  <a:spcPts val="21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040639" y="6618085"/>
            <a:ext cx="7990407" cy="845858"/>
            <a:chOff x="0" y="0"/>
            <a:chExt cx="2584587" cy="273602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584587" cy="273602"/>
            </a:xfrm>
            <a:custGeom>
              <a:avLst/>
              <a:gdLst/>
              <a:ahLst/>
              <a:cxnLst/>
              <a:rect l="l" t="t" r="r" b="b"/>
              <a:pathLst>
                <a:path w="2584587" h="273602">
                  <a:moveTo>
                    <a:pt x="35849" y="0"/>
                  </a:moveTo>
                  <a:lnTo>
                    <a:pt x="2548738" y="0"/>
                  </a:lnTo>
                  <a:cubicBezTo>
                    <a:pt x="2568537" y="0"/>
                    <a:pt x="2584587" y="16050"/>
                    <a:pt x="2584587" y="35849"/>
                  </a:cubicBezTo>
                  <a:lnTo>
                    <a:pt x="2584587" y="237753"/>
                  </a:lnTo>
                  <a:cubicBezTo>
                    <a:pt x="2584587" y="247261"/>
                    <a:pt x="2580810" y="256379"/>
                    <a:pt x="2574087" y="263102"/>
                  </a:cubicBezTo>
                  <a:cubicBezTo>
                    <a:pt x="2567364" y="269825"/>
                    <a:pt x="2558245" y="273602"/>
                    <a:pt x="2548738" y="273602"/>
                  </a:cubicBezTo>
                  <a:lnTo>
                    <a:pt x="35849" y="273602"/>
                  </a:lnTo>
                  <a:cubicBezTo>
                    <a:pt x="26342" y="273602"/>
                    <a:pt x="17223" y="269825"/>
                    <a:pt x="10500" y="263102"/>
                  </a:cubicBezTo>
                  <a:cubicBezTo>
                    <a:pt x="3777" y="256379"/>
                    <a:pt x="0" y="247261"/>
                    <a:pt x="0" y="237753"/>
                  </a:cubicBezTo>
                  <a:lnTo>
                    <a:pt x="0" y="35849"/>
                  </a:lnTo>
                  <a:cubicBezTo>
                    <a:pt x="0" y="26342"/>
                    <a:pt x="3777" y="17223"/>
                    <a:pt x="10500" y="10500"/>
                  </a:cubicBezTo>
                  <a:cubicBezTo>
                    <a:pt x="17223" y="3777"/>
                    <a:pt x="26342" y="0"/>
                    <a:pt x="35849" y="0"/>
                  </a:cubicBezTo>
                  <a:close/>
                </a:path>
              </a:pathLst>
            </a:custGeom>
            <a:solidFill>
              <a:srgbClr val="7DAC9B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0"/>
              <a:ext cx="2584587" cy="273602"/>
            </a:xfrm>
            <a:prstGeom prst="rect">
              <a:avLst/>
            </a:prstGeom>
          </p:spPr>
          <p:txBody>
            <a:bodyPr lIns="40383" tIns="40383" rIns="40383" bIns="40383" rtlCol="0" anchor="ctr"/>
            <a:lstStyle/>
            <a:p>
              <a:pPr algn="ctr">
                <a:lnSpc>
                  <a:spcPts val="21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040639" y="7655683"/>
            <a:ext cx="7990407" cy="845858"/>
            <a:chOff x="0" y="0"/>
            <a:chExt cx="2584587" cy="273602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584587" cy="273602"/>
            </a:xfrm>
            <a:custGeom>
              <a:avLst/>
              <a:gdLst/>
              <a:ahLst/>
              <a:cxnLst/>
              <a:rect l="l" t="t" r="r" b="b"/>
              <a:pathLst>
                <a:path w="2584587" h="273602">
                  <a:moveTo>
                    <a:pt x="35849" y="0"/>
                  </a:moveTo>
                  <a:lnTo>
                    <a:pt x="2548738" y="0"/>
                  </a:lnTo>
                  <a:cubicBezTo>
                    <a:pt x="2568537" y="0"/>
                    <a:pt x="2584587" y="16050"/>
                    <a:pt x="2584587" y="35849"/>
                  </a:cubicBezTo>
                  <a:lnTo>
                    <a:pt x="2584587" y="237753"/>
                  </a:lnTo>
                  <a:cubicBezTo>
                    <a:pt x="2584587" y="247261"/>
                    <a:pt x="2580810" y="256379"/>
                    <a:pt x="2574087" y="263102"/>
                  </a:cubicBezTo>
                  <a:cubicBezTo>
                    <a:pt x="2567364" y="269825"/>
                    <a:pt x="2558245" y="273602"/>
                    <a:pt x="2548738" y="273602"/>
                  </a:cubicBezTo>
                  <a:lnTo>
                    <a:pt x="35849" y="273602"/>
                  </a:lnTo>
                  <a:cubicBezTo>
                    <a:pt x="26342" y="273602"/>
                    <a:pt x="17223" y="269825"/>
                    <a:pt x="10500" y="263102"/>
                  </a:cubicBezTo>
                  <a:cubicBezTo>
                    <a:pt x="3777" y="256379"/>
                    <a:pt x="0" y="247261"/>
                    <a:pt x="0" y="237753"/>
                  </a:cubicBezTo>
                  <a:lnTo>
                    <a:pt x="0" y="35849"/>
                  </a:lnTo>
                  <a:cubicBezTo>
                    <a:pt x="0" y="26342"/>
                    <a:pt x="3777" y="17223"/>
                    <a:pt x="10500" y="10500"/>
                  </a:cubicBezTo>
                  <a:cubicBezTo>
                    <a:pt x="17223" y="3777"/>
                    <a:pt x="26342" y="0"/>
                    <a:pt x="35849" y="0"/>
                  </a:cubicBezTo>
                  <a:close/>
                </a:path>
              </a:pathLst>
            </a:custGeom>
            <a:solidFill>
              <a:srgbClr val="7DAC9B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0"/>
              <a:ext cx="2584587" cy="273602"/>
            </a:xfrm>
            <a:prstGeom prst="rect">
              <a:avLst/>
            </a:prstGeom>
          </p:spPr>
          <p:txBody>
            <a:bodyPr lIns="40383" tIns="40383" rIns="40383" bIns="40383" rtlCol="0" anchor="ctr"/>
            <a:lstStyle/>
            <a:p>
              <a:pPr algn="ctr">
                <a:lnSpc>
                  <a:spcPts val="2159"/>
                </a:lnSpc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1448218" y="6814839"/>
            <a:ext cx="2507246" cy="57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67"/>
              </a:lnSpc>
            </a:pPr>
            <a:r>
              <a:rPr lang="en-US" sz="3774" spc="-37">
                <a:solidFill>
                  <a:srgbClr val="F9EEE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II ONŻ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448218" y="7863810"/>
            <a:ext cx="2507246" cy="57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67"/>
              </a:lnSpc>
            </a:pPr>
            <a:r>
              <a:rPr lang="en-US" sz="3774" spc="-37">
                <a:solidFill>
                  <a:srgbClr val="F9EEE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III ONŻ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448218" y="4740038"/>
            <a:ext cx="2507246" cy="57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67"/>
              </a:lnSpc>
            </a:pPr>
            <a:r>
              <a:rPr lang="en-US" sz="3774" spc="-37">
                <a:solidFill>
                  <a:srgbClr val="F9EEE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III OND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5781741" y="4740038"/>
            <a:ext cx="2886713" cy="57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567"/>
              </a:lnSpc>
            </a:pPr>
            <a:r>
              <a:rPr lang="en-US" sz="3774" spc="-37">
                <a:solidFill>
                  <a:srgbClr val="F9EEE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CISIEC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4295134" y="6814839"/>
            <a:ext cx="4373320" cy="57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567"/>
              </a:lnSpc>
            </a:pPr>
            <a:r>
              <a:rPr lang="en-US" sz="3774" spc="-37">
                <a:solidFill>
                  <a:srgbClr val="F9EEE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JUSZCZYNA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5370490" y="7852629"/>
            <a:ext cx="3297964" cy="57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567"/>
              </a:lnSpc>
            </a:pPr>
            <a:r>
              <a:rPr lang="en-US" sz="3774" spc="-37">
                <a:solidFill>
                  <a:srgbClr val="F9EEE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GDAŃSK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4300914" y="5789033"/>
            <a:ext cx="4373320" cy="57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567"/>
              </a:lnSpc>
            </a:pPr>
            <a:r>
              <a:rPr lang="en-US" sz="3774" spc="-37">
                <a:solidFill>
                  <a:srgbClr val="F9EEE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ZAGÓRNIK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448218" y="5789033"/>
            <a:ext cx="2507246" cy="57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67"/>
              </a:lnSpc>
            </a:pPr>
            <a:r>
              <a:rPr lang="en-US" sz="3774" spc="-37">
                <a:solidFill>
                  <a:srgbClr val="F9EEE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 ONŻ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837154" y="3691044"/>
            <a:ext cx="3837080" cy="57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567"/>
              </a:lnSpc>
            </a:pPr>
            <a:r>
              <a:rPr lang="en-US" sz="3774" spc="-37">
                <a:solidFill>
                  <a:srgbClr val="F9EEE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KOSZARAWA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448218" y="3691044"/>
            <a:ext cx="3901130" cy="57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67"/>
              </a:lnSpc>
            </a:pPr>
            <a:r>
              <a:rPr lang="en-US" sz="3774" spc="-37">
                <a:solidFill>
                  <a:srgbClr val="F9EEE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IOND &amp; IIOND          </a:t>
            </a:r>
          </a:p>
        </p:txBody>
      </p:sp>
      <p:grpSp>
        <p:nvGrpSpPr>
          <p:cNvPr id="36" name="Group 36"/>
          <p:cNvGrpSpPr/>
          <p:nvPr/>
        </p:nvGrpSpPr>
        <p:grpSpPr>
          <a:xfrm>
            <a:off x="625332" y="9034940"/>
            <a:ext cx="17159987" cy="210681"/>
            <a:chOff x="0" y="0"/>
            <a:chExt cx="51720916" cy="6350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51720917" cy="635000"/>
            </a:xfrm>
            <a:custGeom>
              <a:avLst/>
              <a:gdLst/>
              <a:ahLst/>
              <a:cxnLst/>
              <a:rect l="l" t="t" r="r" b="b"/>
              <a:pathLst>
                <a:path w="51720917" h="635000">
                  <a:moveTo>
                    <a:pt x="0" y="0"/>
                  </a:moveTo>
                  <a:lnTo>
                    <a:pt x="51720917" y="0"/>
                  </a:lnTo>
                  <a:lnTo>
                    <a:pt x="51720917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712628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9459671" y="3423660"/>
            <a:ext cx="7990407" cy="845858"/>
            <a:chOff x="0" y="0"/>
            <a:chExt cx="2584587" cy="273602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2584587" cy="273602"/>
            </a:xfrm>
            <a:custGeom>
              <a:avLst/>
              <a:gdLst/>
              <a:ahLst/>
              <a:cxnLst/>
              <a:rect l="l" t="t" r="r" b="b"/>
              <a:pathLst>
                <a:path w="2584587" h="273602">
                  <a:moveTo>
                    <a:pt x="35849" y="0"/>
                  </a:moveTo>
                  <a:lnTo>
                    <a:pt x="2548738" y="0"/>
                  </a:lnTo>
                  <a:cubicBezTo>
                    <a:pt x="2568537" y="0"/>
                    <a:pt x="2584587" y="16050"/>
                    <a:pt x="2584587" y="35849"/>
                  </a:cubicBezTo>
                  <a:lnTo>
                    <a:pt x="2584587" y="237753"/>
                  </a:lnTo>
                  <a:cubicBezTo>
                    <a:pt x="2584587" y="247261"/>
                    <a:pt x="2580810" y="256379"/>
                    <a:pt x="2574087" y="263102"/>
                  </a:cubicBezTo>
                  <a:cubicBezTo>
                    <a:pt x="2567364" y="269825"/>
                    <a:pt x="2558245" y="273602"/>
                    <a:pt x="2548738" y="273602"/>
                  </a:cubicBezTo>
                  <a:lnTo>
                    <a:pt x="35849" y="273602"/>
                  </a:lnTo>
                  <a:cubicBezTo>
                    <a:pt x="26342" y="273602"/>
                    <a:pt x="17223" y="269825"/>
                    <a:pt x="10500" y="263102"/>
                  </a:cubicBezTo>
                  <a:cubicBezTo>
                    <a:pt x="3777" y="256379"/>
                    <a:pt x="0" y="247261"/>
                    <a:pt x="0" y="237753"/>
                  </a:cubicBezTo>
                  <a:lnTo>
                    <a:pt x="0" y="35849"/>
                  </a:lnTo>
                  <a:cubicBezTo>
                    <a:pt x="0" y="26342"/>
                    <a:pt x="3777" y="17223"/>
                    <a:pt x="10500" y="10500"/>
                  </a:cubicBezTo>
                  <a:cubicBezTo>
                    <a:pt x="17223" y="3777"/>
                    <a:pt x="26342" y="0"/>
                    <a:pt x="35849" y="0"/>
                  </a:cubicBezTo>
                  <a:close/>
                </a:path>
              </a:pathLst>
            </a:custGeom>
            <a:solidFill>
              <a:srgbClr val="7DAC9B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0"/>
              <a:ext cx="2584587" cy="273602"/>
            </a:xfrm>
            <a:prstGeom prst="rect">
              <a:avLst/>
            </a:prstGeom>
          </p:spPr>
          <p:txBody>
            <a:bodyPr lIns="40383" tIns="40383" rIns="40383" bIns="40383" rtlCol="0" anchor="ctr"/>
            <a:lstStyle/>
            <a:p>
              <a:pPr algn="ctr">
                <a:lnSpc>
                  <a:spcPts val="2159"/>
                </a:lnSpc>
              </a:pPr>
              <a:endParaRPr/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9471609" y="4464404"/>
            <a:ext cx="7990407" cy="845858"/>
            <a:chOff x="0" y="0"/>
            <a:chExt cx="2584587" cy="273602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2584587" cy="273602"/>
            </a:xfrm>
            <a:custGeom>
              <a:avLst/>
              <a:gdLst/>
              <a:ahLst/>
              <a:cxnLst/>
              <a:rect l="l" t="t" r="r" b="b"/>
              <a:pathLst>
                <a:path w="2584587" h="273602">
                  <a:moveTo>
                    <a:pt x="35849" y="0"/>
                  </a:moveTo>
                  <a:lnTo>
                    <a:pt x="2548738" y="0"/>
                  </a:lnTo>
                  <a:cubicBezTo>
                    <a:pt x="2568537" y="0"/>
                    <a:pt x="2584587" y="16050"/>
                    <a:pt x="2584587" y="35849"/>
                  </a:cubicBezTo>
                  <a:lnTo>
                    <a:pt x="2584587" y="237753"/>
                  </a:lnTo>
                  <a:cubicBezTo>
                    <a:pt x="2584587" y="247261"/>
                    <a:pt x="2580810" y="256379"/>
                    <a:pt x="2574087" y="263102"/>
                  </a:cubicBezTo>
                  <a:cubicBezTo>
                    <a:pt x="2567364" y="269825"/>
                    <a:pt x="2558245" y="273602"/>
                    <a:pt x="2548738" y="273602"/>
                  </a:cubicBezTo>
                  <a:lnTo>
                    <a:pt x="35849" y="273602"/>
                  </a:lnTo>
                  <a:cubicBezTo>
                    <a:pt x="26342" y="273602"/>
                    <a:pt x="17223" y="269825"/>
                    <a:pt x="10500" y="263102"/>
                  </a:cubicBezTo>
                  <a:cubicBezTo>
                    <a:pt x="3777" y="256379"/>
                    <a:pt x="0" y="247261"/>
                    <a:pt x="0" y="237753"/>
                  </a:cubicBezTo>
                  <a:lnTo>
                    <a:pt x="0" y="35849"/>
                  </a:lnTo>
                  <a:cubicBezTo>
                    <a:pt x="0" y="26342"/>
                    <a:pt x="3777" y="17223"/>
                    <a:pt x="10500" y="10500"/>
                  </a:cubicBezTo>
                  <a:cubicBezTo>
                    <a:pt x="17223" y="3777"/>
                    <a:pt x="26342" y="0"/>
                    <a:pt x="35849" y="0"/>
                  </a:cubicBezTo>
                  <a:close/>
                </a:path>
              </a:pathLst>
            </a:custGeom>
            <a:solidFill>
              <a:srgbClr val="7DAC9B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0" y="0"/>
              <a:ext cx="2584587" cy="273602"/>
            </a:xfrm>
            <a:prstGeom prst="rect">
              <a:avLst/>
            </a:prstGeom>
          </p:spPr>
          <p:txBody>
            <a:bodyPr lIns="40383" tIns="40383" rIns="40383" bIns="40383" rtlCol="0" anchor="ctr"/>
            <a:lstStyle/>
            <a:p>
              <a:pPr algn="ctr">
                <a:lnSpc>
                  <a:spcPts val="2159"/>
                </a:lnSpc>
              </a:pPr>
              <a:endParaRPr/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9459671" y="5502001"/>
            <a:ext cx="7990407" cy="845858"/>
            <a:chOff x="0" y="0"/>
            <a:chExt cx="2584587" cy="273602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2584587" cy="273602"/>
            </a:xfrm>
            <a:custGeom>
              <a:avLst/>
              <a:gdLst/>
              <a:ahLst/>
              <a:cxnLst/>
              <a:rect l="l" t="t" r="r" b="b"/>
              <a:pathLst>
                <a:path w="2584587" h="273602">
                  <a:moveTo>
                    <a:pt x="35849" y="0"/>
                  </a:moveTo>
                  <a:lnTo>
                    <a:pt x="2548738" y="0"/>
                  </a:lnTo>
                  <a:cubicBezTo>
                    <a:pt x="2568537" y="0"/>
                    <a:pt x="2584587" y="16050"/>
                    <a:pt x="2584587" y="35849"/>
                  </a:cubicBezTo>
                  <a:lnTo>
                    <a:pt x="2584587" y="237753"/>
                  </a:lnTo>
                  <a:cubicBezTo>
                    <a:pt x="2584587" y="247261"/>
                    <a:pt x="2580810" y="256379"/>
                    <a:pt x="2574087" y="263102"/>
                  </a:cubicBezTo>
                  <a:cubicBezTo>
                    <a:pt x="2567364" y="269825"/>
                    <a:pt x="2558245" y="273602"/>
                    <a:pt x="2548738" y="273602"/>
                  </a:cubicBezTo>
                  <a:lnTo>
                    <a:pt x="35849" y="273602"/>
                  </a:lnTo>
                  <a:cubicBezTo>
                    <a:pt x="26342" y="273602"/>
                    <a:pt x="17223" y="269825"/>
                    <a:pt x="10500" y="263102"/>
                  </a:cubicBezTo>
                  <a:cubicBezTo>
                    <a:pt x="3777" y="256379"/>
                    <a:pt x="0" y="247261"/>
                    <a:pt x="0" y="237753"/>
                  </a:cubicBezTo>
                  <a:lnTo>
                    <a:pt x="0" y="35849"/>
                  </a:lnTo>
                  <a:cubicBezTo>
                    <a:pt x="0" y="26342"/>
                    <a:pt x="3777" y="17223"/>
                    <a:pt x="10500" y="10500"/>
                  </a:cubicBezTo>
                  <a:cubicBezTo>
                    <a:pt x="17223" y="3777"/>
                    <a:pt x="26342" y="0"/>
                    <a:pt x="35849" y="0"/>
                  </a:cubicBezTo>
                  <a:close/>
                </a:path>
              </a:pathLst>
            </a:custGeom>
            <a:solidFill>
              <a:srgbClr val="7DAC9B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0" y="0"/>
              <a:ext cx="2584587" cy="273602"/>
            </a:xfrm>
            <a:prstGeom prst="rect">
              <a:avLst/>
            </a:prstGeom>
          </p:spPr>
          <p:txBody>
            <a:bodyPr lIns="40383" tIns="40383" rIns="40383" bIns="40383" rtlCol="0" anchor="ctr"/>
            <a:lstStyle/>
            <a:p>
              <a:pPr algn="ctr">
                <a:lnSpc>
                  <a:spcPts val="2159"/>
                </a:lnSpc>
              </a:pPr>
              <a:endParaRPr/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9471609" y="6539599"/>
            <a:ext cx="7990407" cy="845858"/>
            <a:chOff x="0" y="0"/>
            <a:chExt cx="2584587" cy="273602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2584587" cy="273602"/>
            </a:xfrm>
            <a:custGeom>
              <a:avLst/>
              <a:gdLst/>
              <a:ahLst/>
              <a:cxnLst/>
              <a:rect l="l" t="t" r="r" b="b"/>
              <a:pathLst>
                <a:path w="2584587" h="273602">
                  <a:moveTo>
                    <a:pt x="35849" y="0"/>
                  </a:moveTo>
                  <a:lnTo>
                    <a:pt x="2548738" y="0"/>
                  </a:lnTo>
                  <a:cubicBezTo>
                    <a:pt x="2568537" y="0"/>
                    <a:pt x="2584587" y="16050"/>
                    <a:pt x="2584587" y="35849"/>
                  </a:cubicBezTo>
                  <a:lnTo>
                    <a:pt x="2584587" y="237753"/>
                  </a:lnTo>
                  <a:cubicBezTo>
                    <a:pt x="2584587" y="247261"/>
                    <a:pt x="2580810" y="256379"/>
                    <a:pt x="2574087" y="263102"/>
                  </a:cubicBezTo>
                  <a:cubicBezTo>
                    <a:pt x="2567364" y="269825"/>
                    <a:pt x="2558245" y="273602"/>
                    <a:pt x="2548738" y="273602"/>
                  </a:cubicBezTo>
                  <a:lnTo>
                    <a:pt x="35849" y="273602"/>
                  </a:lnTo>
                  <a:cubicBezTo>
                    <a:pt x="26342" y="273602"/>
                    <a:pt x="17223" y="269825"/>
                    <a:pt x="10500" y="263102"/>
                  </a:cubicBezTo>
                  <a:cubicBezTo>
                    <a:pt x="3777" y="256379"/>
                    <a:pt x="0" y="247261"/>
                    <a:pt x="0" y="237753"/>
                  </a:cubicBezTo>
                  <a:lnTo>
                    <a:pt x="0" y="35849"/>
                  </a:lnTo>
                  <a:cubicBezTo>
                    <a:pt x="0" y="26342"/>
                    <a:pt x="3777" y="17223"/>
                    <a:pt x="10500" y="10500"/>
                  </a:cubicBezTo>
                  <a:cubicBezTo>
                    <a:pt x="17223" y="3777"/>
                    <a:pt x="26342" y="0"/>
                    <a:pt x="35849" y="0"/>
                  </a:cubicBezTo>
                  <a:close/>
                </a:path>
              </a:pathLst>
            </a:custGeom>
            <a:solidFill>
              <a:srgbClr val="7DAC9B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0" y="0"/>
              <a:ext cx="2584587" cy="273602"/>
            </a:xfrm>
            <a:prstGeom prst="rect">
              <a:avLst/>
            </a:prstGeom>
          </p:spPr>
          <p:txBody>
            <a:bodyPr lIns="40383" tIns="40383" rIns="40383" bIns="40383" rtlCol="0" anchor="ctr"/>
            <a:lstStyle/>
            <a:p>
              <a:pPr algn="ctr">
                <a:lnSpc>
                  <a:spcPts val="2159"/>
                </a:lnSpc>
              </a:pPr>
              <a:endParaRPr/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9471609" y="7577196"/>
            <a:ext cx="7990407" cy="845858"/>
            <a:chOff x="0" y="0"/>
            <a:chExt cx="2584587" cy="273602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2584587" cy="273602"/>
            </a:xfrm>
            <a:custGeom>
              <a:avLst/>
              <a:gdLst/>
              <a:ahLst/>
              <a:cxnLst/>
              <a:rect l="l" t="t" r="r" b="b"/>
              <a:pathLst>
                <a:path w="2584587" h="273602">
                  <a:moveTo>
                    <a:pt x="35849" y="0"/>
                  </a:moveTo>
                  <a:lnTo>
                    <a:pt x="2548738" y="0"/>
                  </a:lnTo>
                  <a:cubicBezTo>
                    <a:pt x="2568537" y="0"/>
                    <a:pt x="2584587" y="16050"/>
                    <a:pt x="2584587" y="35849"/>
                  </a:cubicBezTo>
                  <a:lnTo>
                    <a:pt x="2584587" y="237753"/>
                  </a:lnTo>
                  <a:cubicBezTo>
                    <a:pt x="2584587" y="247261"/>
                    <a:pt x="2580810" y="256379"/>
                    <a:pt x="2574087" y="263102"/>
                  </a:cubicBezTo>
                  <a:cubicBezTo>
                    <a:pt x="2567364" y="269825"/>
                    <a:pt x="2558245" y="273602"/>
                    <a:pt x="2548738" y="273602"/>
                  </a:cubicBezTo>
                  <a:lnTo>
                    <a:pt x="35849" y="273602"/>
                  </a:lnTo>
                  <a:cubicBezTo>
                    <a:pt x="26342" y="273602"/>
                    <a:pt x="17223" y="269825"/>
                    <a:pt x="10500" y="263102"/>
                  </a:cubicBezTo>
                  <a:cubicBezTo>
                    <a:pt x="3777" y="256379"/>
                    <a:pt x="0" y="247261"/>
                    <a:pt x="0" y="237753"/>
                  </a:cubicBezTo>
                  <a:lnTo>
                    <a:pt x="0" y="35849"/>
                  </a:lnTo>
                  <a:cubicBezTo>
                    <a:pt x="0" y="26342"/>
                    <a:pt x="3777" y="17223"/>
                    <a:pt x="10500" y="10500"/>
                  </a:cubicBezTo>
                  <a:cubicBezTo>
                    <a:pt x="17223" y="3777"/>
                    <a:pt x="26342" y="0"/>
                    <a:pt x="35849" y="0"/>
                  </a:cubicBezTo>
                  <a:close/>
                </a:path>
              </a:pathLst>
            </a:custGeom>
            <a:solidFill>
              <a:srgbClr val="7DAC9B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0" y="0"/>
              <a:ext cx="2584587" cy="273602"/>
            </a:xfrm>
            <a:prstGeom prst="rect">
              <a:avLst/>
            </a:prstGeom>
          </p:spPr>
          <p:txBody>
            <a:bodyPr lIns="40383" tIns="40383" rIns="40383" bIns="40383" rtlCol="0" anchor="ctr"/>
            <a:lstStyle/>
            <a:p>
              <a:pPr algn="ctr">
                <a:lnSpc>
                  <a:spcPts val="2159"/>
                </a:lnSpc>
              </a:pPr>
              <a:endParaRPr/>
            </a:p>
          </p:txBody>
        </p:sp>
      </p:grpSp>
      <p:sp>
        <p:nvSpPr>
          <p:cNvPr id="53" name="TextBox 53"/>
          <p:cNvSpPr txBox="1"/>
          <p:nvPr/>
        </p:nvSpPr>
        <p:spPr>
          <a:xfrm>
            <a:off x="9879189" y="6736353"/>
            <a:ext cx="2507246" cy="57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67"/>
              </a:lnSpc>
            </a:pPr>
            <a:r>
              <a:rPr lang="en-US" sz="3774" spc="-37">
                <a:solidFill>
                  <a:srgbClr val="F9EEE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II ONŻ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9879189" y="7785323"/>
            <a:ext cx="2507246" cy="57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67"/>
              </a:lnSpc>
            </a:pPr>
            <a:r>
              <a:rPr lang="en-US" sz="3774" spc="-37">
                <a:solidFill>
                  <a:srgbClr val="F9EEE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III ONŻ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9879189" y="4661552"/>
            <a:ext cx="2507246" cy="57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67"/>
              </a:lnSpc>
            </a:pPr>
            <a:r>
              <a:rPr lang="en-US" sz="3774" spc="-37">
                <a:solidFill>
                  <a:srgbClr val="F9EEE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III OND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14212712" y="4661552"/>
            <a:ext cx="2886713" cy="57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567"/>
              </a:lnSpc>
            </a:pPr>
            <a:r>
              <a:rPr lang="en-US" sz="3774" spc="-37">
                <a:solidFill>
                  <a:srgbClr val="F9EEE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ŻABNICA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12726105" y="6736353"/>
            <a:ext cx="4373320" cy="57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567"/>
              </a:lnSpc>
            </a:pPr>
            <a:r>
              <a:rPr lang="en-US" sz="3774" spc="-37">
                <a:solidFill>
                  <a:srgbClr val="F9EEE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JUSZCZYNA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13801461" y="7774143"/>
            <a:ext cx="3297964" cy="57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567"/>
              </a:lnSpc>
            </a:pPr>
            <a:r>
              <a:rPr lang="en-US" sz="3774" spc="-37">
                <a:solidFill>
                  <a:srgbClr val="F9EEE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JAROSŁAW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12731884" y="5710547"/>
            <a:ext cx="4373320" cy="57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567"/>
              </a:lnSpc>
            </a:pPr>
            <a:r>
              <a:rPr lang="en-US" sz="3774" spc="-37">
                <a:solidFill>
                  <a:srgbClr val="F9EEE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ZAGÓRNIK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9879189" y="5710547"/>
            <a:ext cx="2507246" cy="57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67"/>
              </a:lnSpc>
            </a:pPr>
            <a:r>
              <a:rPr lang="en-US" sz="3774" spc="-37">
                <a:solidFill>
                  <a:srgbClr val="F9EEE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 ONŻ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13268125" y="3612557"/>
            <a:ext cx="3837080" cy="57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567"/>
              </a:lnSpc>
            </a:pPr>
            <a:r>
              <a:rPr lang="en-US" sz="3774" spc="-37">
                <a:solidFill>
                  <a:srgbClr val="F9EEE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KOSZARAWA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9879189" y="3612557"/>
            <a:ext cx="3901130" cy="566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67"/>
              </a:lnSpc>
            </a:pPr>
            <a:r>
              <a:rPr lang="en-US" sz="3774" spc="-37">
                <a:solidFill>
                  <a:srgbClr val="F9EEE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IOND &amp; IIOND          </a:t>
            </a:r>
          </a:p>
        </p:txBody>
      </p:sp>
      <p:grpSp>
        <p:nvGrpSpPr>
          <p:cNvPr id="63" name="Group 63"/>
          <p:cNvGrpSpPr/>
          <p:nvPr/>
        </p:nvGrpSpPr>
        <p:grpSpPr>
          <a:xfrm>
            <a:off x="9849531" y="655171"/>
            <a:ext cx="7210687" cy="1540920"/>
            <a:chOff x="0" y="0"/>
            <a:chExt cx="1865265" cy="398606"/>
          </a:xfrm>
        </p:grpSpPr>
        <p:sp>
          <p:nvSpPr>
            <p:cNvPr id="64" name="Freeform 64"/>
            <p:cNvSpPr/>
            <p:nvPr/>
          </p:nvSpPr>
          <p:spPr>
            <a:xfrm>
              <a:off x="0" y="0"/>
              <a:ext cx="1865265" cy="398606"/>
            </a:xfrm>
            <a:custGeom>
              <a:avLst/>
              <a:gdLst/>
              <a:ahLst/>
              <a:cxnLst/>
              <a:rect l="l" t="t" r="r" b="b"/>
              <a:pathLst>
                <a:path w="1865265" h="398606">
                  <a:moveTo>
                    <a:pt x="0" y="0"/>
                  </a:moveTo>
                  <a:lnTo>
                    <a:pt x="1865265" y="0"/>
                  </a:lnTo>
                  <a:lnTo>
                    <a:pt x="1865265" y="398606"/>
                  </a:lnTo>
                  <a:lnTo>
                    <a:pt x="0" y="398606"/>
                  </a:ln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65" name="TextBox 65"/>
            <p:cNvSpPr txBox="1"/>
            <p:nvPr/>
          </p:nvSpPr>
          <p:spPr>
            <a:xfrm>
              <a:off x="0" y="0"/>
              <a:ext cx="1865265" cy="398606"/>
            </a:xfrm>
            <a:prstGeom prst="rect">
              <a:avLst/>
            </a:prstGeom>
          </p:spPr>
          <p:txBody>
            <a:bodyPr lIns="45528" tIns="45528" rIns="45528" bIns="45528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66" name="TextBox 66"/>
          <p:cNvSpPr txBox="1"/>
          <p:nvPr/>
        </p:nvSpPr>
        <p:spPr>
          <a:xfrm>
            <a:off x="10290247" y="837806"/>
            <a:ext cx="6329255" cy="1252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64"/>
              </a:lnSpc>
            </a:pPr>
            <a:r>
              <a:rPr lang="en-US" sz="4102" b="1" spc="820">
                <a:solidFill>
                  <a:srgbClr val="71262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TURNUS II</a:t>
            </a:r>
          </a:p>
          <a:p>
            <a:pPr algn="ctr">
              <a:lnSpc>
                <a:spcPts val="4964"/>
              </a:lnSpc>
            </a:pPr>
            <a:r>
              <a:rPr lang="en-US" sz="4102" b="1" spc="820">
                <a:solidFill>
                  <a:srgbClr val="71262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18.07-3.08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571213" y="1047750"/>
            <a:ext cx="10401853" cy="1957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82"/>
              </a:lnSpc>
            </a:pPr>
            <a:r>
              <a:rPr lang="en-US" sz="6622">
                <a:solidFill>
                  <a:srgbClr val="392515"/>
                </a:solidFill>
                <a:latin typeface="More Sugar"/>
                <a:ea typeface="More Sugar"/>
                <a:cs typeface="More Sugar"/>
                <a:sym typeface="More Sugar"/>
              </a:rPr>
              <a:t>REKOLEKCJE WAKACYJNE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0" y="9035667"/>
            <a:ext cx="18288000" cy="1251333"/>
            <a:chOff x="0" y="0"/>
            <a:chExt cx="4816593" cy="32956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329569"/>
            </a:xfrm>
            <a:custGeom>
              <a:avLst/>
              <a:gdLst/>
              <a:ahLst/>
              <a:cxnLst/>
              <a:rect l="l" t="t" r="r" b="b"/>
              <a:pathLst>
                <a:path w="4816592" h="329569">
                  <a:moveTo>
                    <a:pt x="0" y="0"/>
                  </a:moveTo>
                  <a:lnTo>
                    <a:pt x="4816592" y="0"/>
                  </a:lnTo>
                  <a:lnTo>
                    <a:pt x="4816592" y="329569"/>
                  </a:lnTo>
                  <a:lnTo>
                    <a:pt x="0" y="329569"/>
                  </a:lnTo>
                  <a:close/>
                </a:path>
              </a:pathLst>
            </a:custGeom>
            <a:solidFill>
              <a:srgbClr val="FBCFD5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3676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544043" y="655763"/>
            <a:ext cx="7027170" cy="9531453"/>
          </a:xfrm>
          <a:custGeom>
            <a:avLst/>
            <a:gdLst/>
            <a:ahLst/>
            <a:cxnLst/>
            <a:rect l="l" t="t" r="r" b="b"/>
            <a:pathLst>
              <a:path w="7027170" h="9531453">
                <a:moveTo>
                  <a:pt x="0" y="0"/>
                </a:moveTo>
                <a:lnTo>
                  <a:pt x="7027170" y="0"/>
                </a:lnTo>
                <a:lnTo>
                  <a:pt x="7027170" y="9531453"/>
                </a:lnTo>
                <a:lnTo>
                  <a:pt x="0" y="9531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TextBox 7"/>
          <p:cNvSpPr txBox="1"/>
          <p:nvPr/>
        </p:nvSpPr>
        <p:spPr>
          <a:xfrm>
            <a:off x="8301281" y="3518333"/>
            <a:ext cx="8958019" cy="48615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04"/>
              </a:lnSpc>
            </a:pPr>
            <a:r>
              <a:rPr lang="en-US" sz="3669">
                <a:solidFill>
                  <a:srgbClr val="392515"/>
                </a:solidFill>
                <a:latin typeface="Poppins"/>
                <a:ea typeface="Poppins"/>
                <a:cs typeface="Poppins"/>
                <a:sym typeface="Poppins"/>
              </a:rPr>
              <a:t>Rekolekcje oazowe to czas 15 dni , podczas których uczestnicy poznają, doświadczają i przeżywają konkretne treści związane z wiarą i obecnością Pana Boga - w zależności od stopnia. Rekolekcje opierają się na tajemnicach różańcowych.</a:t>
            </a:r>
          </a:p>
        </p:txBody>
      </p:sp>
      <p:sp>
        <p:nvSpPr>
          <p:cNvPr id="8" name="Freeform 8"/>
          <p:cNvSpPr/>
          <p:nvPr/>
        </p:nvSpPr>
        <p:spPr>
          <a:xfrm rot="-1362487">
            <a:off x="12821660" y="8295211"/>
            <a:ext cx="5120040" cy="1284665"/>
          </a:xfrm>
          <a:custGeom>
            <a:avLst/>
            <a:gdLst/>
            <a:ahLst/>
            <a:cxnLst/>
            <a:rect l="l" t="t" r="r" b="b"/>
            <a:pathLst>
              <a:path w="5120040" h="1284665">
                <a:moveTo>
                  <a:pt x="0" y="0"/>
                </a:moveTo>
                <a:lnTo>
                  <a:pt x="5120040" y="0"/>
                </a:lnTo>
                <a:lnTo>
                  <a:pt x="5120040" y="1284664"/>
                </a:lnTo>
                <a:lnTo>
                  <a:pt x="0" y="12846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2032613" y="2320658"/>
            <a:ext cx="4050031" cy="3699897"/>
          </a:xfrm>
          <a:custGeom>
            <a:avLst/>
            <a:gdLst/>
            <a:ahLst/>
            <a:cxnLst/>
            <a:rect l="l" t="t" r="r" b="b"/>
            <a:pathLst>
              <a:path w="4050031" h="3699897">
                <a:moveTo>
                  <a:pt x="0" y="0"/>
                </a:moveTo>
                <a:lnTo>
                  <a:pt x="4050031" y="0"/>
                </a:lnTo>
                <a:lnTo>
                  <a:pt x="4050031" y="3699897"/>
                </a:lnTo>
                <a:lnTo>
                  <a:pt x="0" y="36998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67135" r="-72615" b="-60226"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543371" y="646937"/>
            <a:ext cx="11301814" cy="11199070"/>
          </a:xfrm>
          <a:custGeom>
            <a:avLst/>
            <a:gdLst/>
            <a:ahLst/>
            <a:cxnLst/>
            <a:rect l="l" t="t" r="r" b="b"/>
            <a:pathLst>
              <a:path w="11301814" h="11199070">
                <a:moveTo>
                  <a:pt x="0" y="0"/>
                </a:moveTo>
                <a:lnTo>
                  <a:pt x="11301814" y="0"/>
                </a:lnTo>
                <a:lnTo>
                  <a:pt x="11301814" y="11199071"/>
                </a:lnTo>
                <a:lnTo>
                  <a:pt x="0" y="111990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-419791" y="5809781"/>
            <a:ext cx="5907072" cy="3606423"/>
          </a:xfrm>
          <a:custGeom>
            <a:avLst/>
            <a:gdLst/>
            <a:ahLst/>
            <a:cxnLst/>
            <a:rect l="l" t="t" r="r" b="b"/>
            <a:pathLst>
              <a:path w="5907072" h="3606423">
                <a:moveTo>
                  <a:pt x="0" y="0"/>
                </a:moveTo>
                <a:lnTo>
                  <a:pt x="5907073" y="0"/>
                </a:lnTo>
                <a:lnTo>
                  <a:pt x="5907073" y="3606423"/>
                </a:lnTo>
                <a:lnTo>
                  <a:pt x="0" y="36064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4" name="Group 4"/>
          <p:cNvGrpSpPr/>
          <p:nvPr/>
        </p:nvGrpSpPr>
        <p:grpSpPr>
          <a:xfrm>
            <a:off x="-248630" y="1716541"/>
            <a:ext cx="6675235" cy="6675235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0BA93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410487" y="3418864"/>
            <a:ext cx="5357002" cy="3270591"/>
          </a:xfrm>
          <a:custGeom>
            <a:avLst/>
            <a:gdLst/>
            <a:ahLst/>
            <a:cxnLst/>
            <a:rect l="l" t="t" r="r" b="b"/>
            <a:pathLst>
              <a:path w="5357002" h="3270591">
                <a:moveTo>
                  <a:pt x="0" y="0"/>
                </a:moveTo>
                <a:lnTo>
                  <a:pt x="5357002" y="0"/>
                </a:lnTo>
                <a:lnTo>
                  <a:pt x="5357002" y="3270590"/>
                </a:lnTo>
                <a:lnTo>
                  <a:pt x="0" y="32705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TextBox 8"/>
          <p:cNvSpPr txBox="1"/>
          <p:nvPr/>
        </p:nvSpPr>
        <p:spPr>
          <a:xfrm>
            <a:off x="9322821" y="3637838"/>
            <a:ext cx="7265138" cy="5625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90"/>
              </a:lnSpc>
            </a:pPr>
            <a:r>
              <a:rPr lang="en-US" sz="3870" b="1">
                <a:solidFill>
                  <a:srgbClr val="39251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CENA: 1200 * (POZA 3 ONŻ)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534716" y="1716269"/>
            <a:ext cx="9319125" cy="759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58"/>
              </a:lnSpc>
            </a:pPr>
            <a:r>
              <a:rPr lang="en-US" sz="5136">
                <a:solidFill>
                  <a:srgbClr val="F9F0D3"/>
                </a:solidFill>
                <a:latin typeface="Gagalin"/>
                <a:ea typeface="Gagalin"/>
                <a:cs typeface="Gagalin"/>
                <a:sym typeface="Gagalin"/>
              </a:rPr>
              <a:t>ISTOTNE INFORMACJE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322821" y="5363866"/>
            <a:ext cx="7265138" cy="5625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90"/>
              </a:lnSpc>
            </a:pPr>
            <a:r>
              <a:rPr lang="en-US" sz="3870" b="1">
                <a:solidFill>
                  <a:srgbClr val="39251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ZAPISY ONLINE OD 31.03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322821" y="8410827"/>
            <a:ext cx="7265138" cy="532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58"/>
              </a:lnSpc>
            </a:pPr>
            <a:r>
              <a:rPr lang="en-US" sz="3670" b="1">
                <a:solidFill>
                  <a:srgbClr val="39251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ODDAWANIE KART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322821" y="6887346"/>
            <a:ext cx="7265138" cy="5625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90"/>
              </a:lnSpc>
            </a:pPr>
            <a:r>
              <a:rPr lang="en-US" sz="3870" b="1">
                <a:solidFill>
                  <a:srgbClr val="39251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ZAPISY.BIELSKO.PL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657" r="657"/>
          <a:stretch>
            <a:fillRect/>
          </a:stretch>
        </p:blipFill>
        <p:spPr>
          <a:xfrm>
            <a:off x="720975" y="495835"/>
            <a:ext cx="16538325" cy="94268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68439" y="2795652"/>
            <a:ext cx="10951122" cy="13402524"/>
          </a:xfrm>
          <a:custGeom>
            <a:avLst/>
            <a:gdLst/>
            <a:ahLst/>
            <a:cxnLst/>
            <a:rect l="l" t="t" r="r" b="b"/>
            <a:pathLst>
              <a:path w="10951122" h="13402524">
                <a:moveTo>
                  <a:pt x="0" y="0"/>
                </a:moveTo>
                <a:lnTo>
                  <a:pt x="10951122" y="0"/>
                </a:lnTo>
                <a:lnTo>
                  <a:pt x="10951122" y="13402524"/>
                </a:lnTo>
                <a:lnTo>
                  <a:pt x="0" y="13402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 rot="1704166">
            <a:off x="13165537" y="6078476"/>
            <a:ext cx="5120040" cy="1284665"/>
          </a:xfrm>
          <a:custGeom>
            <a:avLst/>
            <a:gdLst/>
            <a:ahLst/>
            <a:cxnLst/>
            <a:rect l="l" t="t" r="r" b="b"/>
            <a:pathLst>
              <a:path w="5120040" h="1284665">
                <a:moveTo>
                  <a:pt x="0" y="0"/>
                </a:moveTo>
                <a:lnTo>
                  <a:pt x="5120040" y="0"/>
                </a:lnTo>
                <a:lnTo>
                  <a:pt x="5120040" y="1284664"/>
                </a:lnTo>
                <a:lnTo>
                  <a:pt x="0" y="12846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1642948" y="1057275"/>
            <a:ext cx="15002104" cy="14553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99"/>
              </a:lnSpc>
            </a:pPr>
            <a:r>
              <a:rPr lang="en-US" sz="9740">
                <a:solidFill>
                  <a:srgbClr val="213138"/>
                </a:solidFill>
                <a:latin typeface="More Sugar"/>
                <a:ea typeface="More Sugar"/>
                <a:cs typeface="More Sugar"/>
                <a:sym typeface="More Sugar"/>
              </a:rPr>
              <a:t>STOPNIE FORMACJI</a:t>
            </a:r>
          </a:p>
        </p:txBody>
      </p:sp>
      <p:sp>
        <p:nvSpPr>
          <p:cNvPr id="5" name="TextBox 5"/>
          <p:cNvSpPr txBox="1"/>
          <p:nvPr/>
        </p:nvSpPr>
        <p:spPr>
          <a:xfrm rot="-169406">
            <a:off x="6268948" y="3864445"/>
            <a:ext cx="6885079" cy="743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29"/>
              </a:lnSpc>
            </a:pPr>
            <a:r>
              <a:rPr lang="en-US" sz="5799" b="1">
                <a:solidFill>
                  <a:srgbClr val="F9F0D3"/>
                </a:solidFill>
                <a:latin typeface="Poppins Bold"/>
                <a:ea typeface="Poppins Bold"/>
                <a:cs typeface="Poppins Bold"/>
                <a:sym typeface="Poppins Bold"/>
              </a:rPr>
              <a:t>1 OND - JA</a:t>
            </a:r>
          </a:p>
        </p:txBody>
      </p:sp>
      <p:sp>
        <p:nvSpPr>
          <p:cNvPr id="6" name="TextBox 6"/>
          <p:cNvSpPr txBox="1"/>
          <p:nvPr/>
        </p:nvSpPr>
        <p:spPr>
          <a:xfrm rot="-297985">
            <a:off x="6267026" y="8157161"/>
            <a:ext cx="7062573" cy="7973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93"/>
              </a:lnSpc>
            </a:pPr>
            <a:r>
              <a:rPr lang="en-US" sz="5080" b="1">
                <a:solidFill>
                  <a:srgbClr val="F9F0D3"/>
                </a:solidFill>
                <a:latin typeface="Poppins Bold"/>
                <a:ea typeface="Poppins Bold"/>
                <a:cs typeface="Poppins Bold"/>
                <a:sym typeface="Poppins Bold"/>
              </a:rPr>
              <a:t>3 OND - WSPÓLNOTA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352909" y="5805519"/>
            <a:ext cx="6747855" cy="9152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8"/>
              </a:lnSpc>
            </a:pPr>
            <a:r>
              <a:rPr lang="en-US" sz="5800" b="1">
                <a:solidFill>
                  <a:srgbClr val="392515"/>
                </a:solidFill>
                <a:latin typeface="Poppins Bold"/>
                <a:ea typeface="Poppins Bold"/>
                <a:cs typeface="Poppins Bold"/>
                <a:sym typeface="Poppins Bold"/>
              </a:rPr>
              <a:t>2 OND - TY</a:t>
            </a:r>
          </a:p>
        </p:txBody>
      </p:sp>
      <p:sp>
        <p:nvSpPr>
          <p:cNvPr id="8" name="TextBox 8"/>
          <p:cNvSpPr txBox="1"/>
          <p:nvPr/>
        </p:nvSpPr>
        <p:spPr>
          <a:xfrm rot="1135746">
            <a:off x="3208160" y="3828828"/>
            <a:ext cx="2129830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8B997B"/>
                </a:solidFill>
                <a:latin typeface="Open Sans"/>
                <a:ea typeface="Open Sans"/>
                <a:cs typeface="Open Sans"/>
                <a:sym typeface="Open Sans"/>
              </a:rPr>
              <a:t>po 6 klasie</a:t>
            </a:r>
          </a:p>
        </p:txBody>
      </p:sp>
      <p:sp>
        <p:nvSpPr>
          <p:cNvPr id="9" name="TextBox 9"/>
          <p:cNvSpPr txBox="1"/>
          <p:nvPr/>
        </p:nvSpPr>
        <p:spPr>
          <a:xfrm rot="1135746">
            <a:off x="13035779" y="6548907"/>
            <a:ext cx="2129830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8B997B"/>
                </a:solidFill>
                <a:latin typeface="Open Sans"/>
                <a:ea typeface="Open Sans"/>
                <a:cs typeface="Open Sans"/>
                <a:sym typeface="Open Sans"/>
              </a:rPr>
              <a:t>po 7 klasie</a:t>
            </a:r>
          </a:p>
        </p:txBody>
      </p:sp>
      <p:sp>
        <p:nvSpPr>
          <p:cNvPr id="10" name="TextBox 10"/>
          <p:cNvSpPr txBox="1"/>
          <p:nvPr/>
        </p:nvSpPr>
        <p:spPr>
          <a:xfrm rot="-1645902">
            <a:off x="3154847" y="8902325"/>
            <a:ext cx="2129830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8B997B"/>
                </a:solidFill>
                <a:latin typeface="Open Sans"/>
                <a:ea typeface="Open Sans"/>
                <a:cs typeface="Open Sans"/>
                <a:sym typeface="Open Sans"/>
              </a:rPr>
              <a:t>po 8 klasie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68439" y="2795652"/>
            <a:ext cx="10951122" cy="13402524"/>
          </a:xfrm>
          <a:custGeom>
            <a:avLst/>
            <a:gdLst/>
            <a:ahLst/>
            <a:cxnLst/>
            <a:rect l="l" t="t" r="r" b="b"/>
            <a:pathLst>
              <a:path w="10951122" h="13402524">
                <a:moveTo>
                  <a:pt x="0" y="0"/>
                </a:moveTo>
                <a:lnTo>
                  <a:pt x="10951122" y="0"/>
                </a:lnTo>
                <a:lnTo>
                  <a:pt x="10951122" y="13402524"/>
                </a:lnTo>
                <a:lnTo>
                  <a:pt x="0" y="13402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TextBox 3"/>
          <p:cNvSpPr txBox="1"/>
          <p:nvPr/>
        </p:nvSpPr>
        <p:spPr>
          <a:xfrm>
            <a:off x="1642948" y="1057275"/>
            <a:ext cx="15002104" cy="14553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99"/>
              </a:lnSpc>
            </a:pPr>
            <a:r>
              <a:rPr lang="en-US" sz="9740">
                <a:solidFill>
                  <a:srgbClr val="213138"/>
                </a:solidFill>
                <a:latin typeface="More Sugar"/>
                <a:ea typeface="More Sugar"/>
                <a:cs typeface="More Sugar"/>
                <a:sym typeface="More Sugar"/>
              </a:rPr>
              <a:t>STOPNIE FORMACJI</a:t>
            </a:r>
          </a:p>
        </p:txBody>
      </p:sp>
      <p:sp>
        <p:nvSpPr>
          <p:cNvPr id="4" name="TextBox 4"/>
          <p:cNvSpPr txBox="1"/>
          <p:nvPr/>
        </p:nvSpPr>
        <p:spPr>
          <a:xfrm rot="-169406">
            <a:off x="5990343" y="3563360"/>
            <a:ext cx="6885079" cy="1362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29"/>
              </a:lnSpc>
            </a:pPr>
            <a:r>
              <a:rPr lang="en-US" sz="5799" b="1">
                <a:solidFill>
                  <a:srgbClr val="F9F0D3"/>
                </a:solidFill>
                <a:latin typeface="Poppins Bold"/>
                <a:ea typeface="Poppins Bold"/>
                <a:cs typeface="Poppins Bold"/>
                <a:sym typeface="Poppins Bold"/>
              </a:rPr>
              <a:t>1 ONŻ - JEZUS CHRYSTUS</a:t>
            </a:r>
          </a:p>
        </p:txBody>
      </p:sp>
      <p:sp>
        <p:nvSpPr>
          <p:cNvPr id="5" name="TextBox 5"/>
          <p:cNvSpPr txBox="1"/>
          <p:nvPr/>
        </p:nvSpPr>
        <p:spPr>
          <a:xfrm rot="-297985">
            <a:off x="6267026" y="8157161"/>
            <a:ext cx="7062573" cy="7973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93"/>
              </a:lnSpc>
            </a:pPr>
            <a:r>
              <a:rPr lang="en-US" sz="5080" b="1">
                <a:solidFill>
                  <a:srgbClr val="F9F0D3"/>
                </a:solidFill>
                <a:latin typeface="Poppins Bold"/>
                <a:ea typeface="Poppins Bold"/>
                <a:cs typeface="Poppins Bold"/>
                <a:sym typeface="Poppins Bold"/>
              </a:rPr>
              <a:t>3 ONŻ - KOŚCIÓŁ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943395" y="5911252"/>
            <a:ext cx="7451222" cy="8132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45"/>
              </a:lnSpc>
            </a:pPr>
            <a:r>
              <a:rPr lang="en-US" sz="5125" b="1">
                <a:solidFill>
                  <a:srgbClr val="392515"/>
                </a:solidFill>
                <a:latin typeface="Poppins Bold"/>
                <a:ea typeface="Poppins Bold"/>
                <a:cs typeface="Poppins Bold"/>
                <a:sym typeface="Poppins Bold"/>
              </a:rPr>
              <a:t>2 ONŻ - SAKRAMENTY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12026" y="1121042"/>
            <a:ext cx="11510521" cy="16274515"/>
          </a:xfrm>
          <a:custGeom>
            <a:avLst/>
            <a:gdLst/>
            <a:ahLst/>
            <a:cxnLst/>
            <a:rect l="l" t="t" r="r" b="b"/>
            <a:pathLst>
              <a:path w="11510521" h="16274515">
                <a:moveTo>
                  <a:pt x="0" y="0"/>
                </a:moveTo>
                <a:lnTo>
                  <a:pt x="11510521" y="0"/>
                </a:lnTo>
                <a:lnTo>
                  <a:pt x="11510521" y="16274516"/>
                </a:lnTo>
                <a:lnTo>
                  <a:pt x="0" y="162745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14073412" y="5486453"/>
            <a:ext cx="3658431" cy="4114800"/>
          </a:xfrm>
          <a:custGeom>
            <a:avLst/>
            <a:gdLst/>
            <a:ahLst/>
            <a:cxnLst/>
            <a:rect l="l" t="t" r="r" b="b"/>
            <a:pathLst>
              <a:path w="3658431" h="4114800">
                <a:moveTo>
                  <a:pt x="0" y="0"/>
                </a:moveTo>
                <a:lnTo>
                  <a:pt x="3658431" y="0"/>
                </a:lnTo>
                <a:lnTo>
                  <a:pt x="365843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3785172" y="1688116"/>
            <a:ext cx="6584859" cy="2170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14"/>
              </a:lnSpc>
            </a:pPr>
            <a:r>
              <a:rPr lang="en-US" sz="7340">
                <a:solidFill>
                  <a:srgbClr val="392515"/>
                </a:solidFill>
                <a:latin typeface="More Sugar"/>
                <a:ea typeface="More Sugar"/>
                <a:cs typeface="More Sugar"/>
                <a:sym typeface="More Sugar"/>
              </a:rPr>
              <a:t>PUNKTY </a:t>
            </a:r>
          </a:p>
          <a:p>
            <a:pPr algn="ctr">
              <a:lnSpc>
                <a:spcPts val="8514"/>
              </a:lnSpc>
            </a:pPr>
            <a:r>
              <a:rPr lang="en-US" sz="7340">
                <a:solidFill>
                  <a:srgbClr val="392515"/>
                </a:solidFill>
                <a:latin typeface="More Sugar"/>
                <a:ea typeface="More Sugar"/>
                <a:cs typeface="More Sugar"/>
                <a:sym typeface="More Sugar"/>
              </a:rPr>
              <a:t>PROGRAMU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499848" y="4405800"/>
            <a:ext cx="9155507" cy="5195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40529" lvl="1" indent="-370264" algn="l">
              <a:lnSpc>
                <a:spcPts val="5144"/>
              </a:lnSpc>
              <a:buFont typeface="Arial"/>
              <a:buChar char="•"/>
            </a:pPr>
            <a:r>
              <a:rPr lang="en-US" sz="3429">
                <a:solidFill>
                  <a:srgbClr val="392515"/>
                </a:solidFill>
                <a:latin typeface="Poppins"/>
                <a:ea typeface="Poppins"/>
                <a:cs typeface="Poppins"/>
                <a:sym typeface="Poppins"/>
              </a:rPr>
              <a:t>Eucharystia, Namiot Spotkania, adoracja, jutrznia</a:t>
            </a:r>
          </a:p>
          <a:p>
            <a:pPr marL="740529" lvl="1" indent="-370264" algn="l">
              <a:lnSpc>
                <a:spcPts val="5144"/>
              </a:lnSpc>
              <a:buFont typeface="Arial"/>
              <a:buChar char="•"/>
            </a:pPr>
            <a:r>
              <a:rPr lang="en-US" sz="3429">
                <a:solidFill>
                  <a:srgbClr val="392515"/>
                </a:solidFill>
                <a:latin typeface="Poppins"/>
                <a:ea typeface="Poppins"/>
                <a:cs typeface="Poppins"/>
                <a:sym typeface="Poppins"/>
              </a:rPr>
              <a:t>spotkania w grupach, Szkoła Modlitwy / Szkoła Liturgii</a:t>
            </a:r>
          </a:p>
          <a:p>
            <a:pPr marL="740529" lvl="1" indent="-370264" algn="l">
              <a:lnSpc>
                <a:spcPts val="5144"/>
              </a:lnSpc>
              <a:buFont typeface="Arial"/>
              <a:buChar char="•"/>
            </a:pPr>
            <a:r>
              <a:rPr lang="en-US" sz="3429">
                <a:solidFill>
                  <a:srgbClr val="392515"/>
                </a:solidFill>
                <a:latin typeface="Poppins"/>
                <a:ea typeface="Poppins"/>
                <a:cs typeface="Poppins"/>
                <a:sym typeface="Poppins"/>
              </a:rPr>
              <a:t>Szkoła Śpiewu, czas na sport i rekreację, Wyprawa Otwartych Oczu, Pogodny Wieczór</a:t>
            </a:r>
          </a:p>
          <a:p>
            <a:pPr marL="740529" lvl="1" indent="-370264" algn="l">
              <a:lnSpc>
                <a:spcPts val="5144"/>
              </a:lnSpc>
              <a:buFont typeface="Arial"/>
              <a:buChar char="•"/>
            </a:pPr>
            <a:r>
              <a:rPr lang="en-US" sz="3429">
                <a:solidFill>
                  <a:srgbClr val="392515"/>
                </a:solidFill>
                <a:latin typeface="Poppins"/>
                <a:ea typeface="Poppins"/>
                <a:cs typeface="Poppins"/>
                <a:sym typeface="Poppins"/>
              </a:rPr>
              <a:t>posiłki i czas na posługi ;)</a:t>
            </a:r>
          </a:p>
        </p:txBody>
      </p:sp>
      <p:sp>
        <p:nvSpPr>
          <p:cNvPr id="6" name="Freeform 6"/>
          <p:cNvSpPr/>
          <p:nvPr/>
        </p:nvSpPr>
        <p:spPr>
          <a:xfrm>
            <a:off x="14776138" y="333924"/>
            <a:ext cx="3511862" cy="3525081"/>
          </a:xfrm>
          <a:custGeom>
            <a:avLst/>
            <a:gdLst/>
            <a:ahLst/>
            <a:cxnLst/>
            <a:rect l="l" t="t" r="r" b="b"/>
            <a:pathLst>
              <a:path w="3511862" h="3525081">
                <a:moveTo>
                  <a:pt x="0" y="0"/>
                </a:moveTo>
                <a:lnTo>
                  <a:pt x="3511862" y="0"/>
                </a:lnTo>
                <a:lnTo>
                  <a:pt x="3511862" y="3525082"/>
                </a:lnTo>
                <a:lnTo>
                  <a:pt x="0" y="35250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408915">
            <a:off x="3320399" y="3096808"/>
            <a:ext cx="13488940" cy="14380383"/>
            <a:chOff x="0" y="0"/>
            <a:chExt cx="17985253" cy="191738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985253" cy="19173844"/>
            </a:xfrm>
            <a:custGeom>
              <a:avLst/>
              <a:gdLst/>
              <a:ahLst/>
              <a:cxnLst/>
              <a:rect l="l" t="t" r="r" b="b"/>
              <a:pathLst>
                <a:path w="17985253" h="19173844">
                  <a:moveTo>
                    <a:pt x="0" y="0"/>
                  </a:moveTo>
                  <a:lnTo>
                    <a:pt x="17985253" y="0"/>
                  </a:lnTo>
                  <a:lnTo>
                    <a:pt x="17985253" y="19173844"/>
                  </a:lnTo>
                  <a:lnTo>
                    <a:pt x="0" y="191738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l-PL"/>
            </a:p>
          </p:txBody>
        </p:sp>
        <p:grpSp>
          <p:nvGrpSpPr>
            <p:cNvPr id="4" name="Group 4"/>
            <p:cNvGrpSpPr/>
            <p:nvPr/>
          </p:nvGrpSpPr>
          <p:grpSpPr>
            <a:xfrm rot="-960206">
              <a:off x="4088207" y="4363473"/>
              <a:ext cx="8390378" cy="11105529"/>
              <a:chOff x="0" y="0"/>
              <a:chExt cx="1576556" cy="2086734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576556" cy="2086734"/>
              </a:xfrm>
              <a:custGeom>
                <a:avLst/>
                <a:gdLst/>
                <a:ahLst/>
                <a:cxnLst/>
                <a:rect l="l" t="t" r="r" b="b"/>
                <a:pathLst>
                  <a:path w="1576556" h="2086734">
                    <a:moveTo>
                      <a:pt x="0" y="0"/>
                    </a:moveTo>
                    <a:lnTo>
                      <a:pt x="1576556" y="0"/>
                    </a:lnTo>
                    <a:lnTo>
                      <a:pt x="1576556" y="2086734"/>
                    </a:lnTo>
                    <a:lnTo>
                      <a:pt x="0" y="2086734"/>
                    </a:lnTo>
                    <a:close/>
                  </a:path>
                </a:pathLst>
              </a:custGeom>
              <a:solidFill>
                <a:srgbClr val="FAD3CA"/>
              </a:solidFill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1576556" cy="212483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96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7" name="TextBox 7"/>
          <p:cNvSpPr txBox="1"/>
          <p:nvPr/>
        </p:nvSpPr>
        <p:spPr>
          <a:xfrm rot="-621624">
            <a:off x="5366380" y="6535071"/>
            <a:ext cx="6874388" cy="21223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14"/>
              </a:lnSpc>
            </a:pPr>
            <a:r>
              <a:rPr lang="en-US" sz="7167">
                <a:solidFill>
                  <a:srgbClr val="213138"/>
                </a:solidFill>
                <a:latin typeface="More Sugar"/>
                <a:ea typeface="More Sugar"/>
                <a:cs typeface="More Sugar"/>
                <a:sym typeface="More Sugar"/>
              </a:rPr>
              <a:t>NASZE WSPOMNIENIA</a:t>
            </a:r>
          </a:p>
        </p:txBody>
      </p:sp>
      <p:sp>
        <p:nvSpPr>
          <p:cNvPr id="8" name="Freeform 8"/>
          <p:cNvSpPr/>
          <p:nvPr/>
        </p:nvSpPr>
        <p:spPr>
          <a:xfrm rot="1382287">
            <a:off x="15671329" y="-2320807"/>
            <a:ext cx="4755532" cy="10323396"/>
          </a:xfrm>
          <a:custGeom>
            <a:avLst/>
            <a:gdLst/>
            <a:ahLst/>
            <a:cxnLst/>
            <a:rect l="l" t="t" r="r" b="b"/>
            <a:pathLst>
              <a:path w="4755532" h="10323396">
                <a:moveTo>
                  <a:pt x="0" y="0"/>
                </a:moveTo>
                <a:lnTo>
                  <a:pt x="4755532" y="0"/>
                </a:lnTo>
                <a:lnTo>
                  <a:pt x="4755532" y="10323397"/>
                </a:lnTo>
                <a:lnTo>
                  <a:pt x="0" y="103233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 rot="-600354">
            <a:off x="-715754" y="-119992"/>
            <a:ext cx="8034615" cy="4733770"/>
          </a:xfrm>
          <a:custGeom>
            <a:avLst/>
            <a:gdLst/>
            <a:ahLst/>
            <a:cxnLst/>
            <a:rect l="l" t="t" r="r" b="b"/>
            <a:pathLst>
              <a:path w="8034615" h="4733770">
                <a:moveTo>
                  <a:pt x="0" y="0"/>
                </a:moveTo>
                <a:lnTo>
                  <a:pt x="8034615" y="0"/>
                </a:lnTo>
                <a:lnTo>
                  <a:pt x="8034615" y="4733770"/>
                </a:lnTo>
                <a:lnTo>
                  <a:pt x="0" y="47337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Freeform 10"/>
          <p:cNvSpPr/>
          <p:nvPr/>
        </p:nvSpPr>
        <p:spPr>
          <a:xfrm>
            <a:off x="-3601187" y="5399233"/>
            <a:ext cx="7365652" cy="7718133"/>
          </a:xfrm>
          <a:custGeom>
            <a:avLst/>
            <a:gdLst/>
            <a:ahLst/>
            <a:cxnLst/>
            <a:rect l="l" t="t" r="r" b="b"/>
            <a:pathLst>
              <a:path w="7365652" h="7718133">
                <a:moveTo>
                  <a:pt x="0" y="0"/>
                </a:moveTo>
                <a:lnTo>
                  <a:pt x="7365652" y="0"/>
                </a:lnTo>
                <a:lnTo>
                  <a:pt x="7365652" y="7718134"/>
                </a:lnTo>
                <a:lnTo>
                  <a:pt x="0" y="771813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Freeform 11"/>
          <p:cNvSpPr/>
          <p:nvPr/>
        </p:nvSpPr>
        <p:spPr>
          <a:xfrm rot="-934605">
            <a:off x="7922216" y="-436374"/>
            <a:ext cx="7634514" cy="2930148"/>
          </a:xfrm>
          <a:custGeom>
            <a:avLst/>
            <a:gdLst/>
            <a:ahLst/>
            <a:cxnLst/>
            <a:rect l="l" t="t" r="r" b="b"/>
            <a:pathLst>
              <a:path w="7634514" h="2930148">
                <a:moveTo>
                  <a:pt x="0" y="0"/>
                </a:moveTo>
                <a:lnTo>
                  <a:pt x="7634514" y="0"/>
                </a:lnTo>
                <a:lnTo>
                  <a:pt x="7634514" y="2930148"/>
                </a:lnTo>
                <a:lnTo>
                  <a:pt x="0" y="29301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390820" y="3755045"/>
            <a:ext cx="15503781" cy="39566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575"/>
              </a:lnSpc>
            </a:pPr>
            <a:r>
              <a:rPr lang="en-US" sz="13427">
                <a:solidFill>
                  <a:srgbClr val="392515"/>
                </a:solidFill>
                <a:latin typeface="More Sugar"/>
                <a:ea typeface="More Sugar"/>
                <a:cs typeface="More Sugar"/>
                <a:sym typeface="More Sugar"/>
              </a:rPr>
              <a:t>GDZIE JEST ANIMATOR?</a:t>
            </a:r>
          </a:p>
        </p:txBody>
      </p:sp>
      <p:sp>
        <p:nvSpPr>
          <p:cNvPr id="3" name="Freeform 3"/>
          <p:cNvSpPr/>
          <p:nvPr/>
        </p:nvSpPr>
        <p:spPr>
          <a:xfrm rot="-1686304">
            <a:off x="-2386637" y="-1158466"/>
            <a:ext cx="7922629" cy="8067394"/>
          </a:xfrm>
          <a:custGeom>
            <a:avLst/>
            <a:gdLst/>
            <a:ahLst/>
            <a:cxnLst/>
            <a:rect l="l" t="t" r="r" b="b"/>
            <a:pathLst>
              <a:path w="7922629" h="8067394">
                <a:moveTo>
                  <a:pt x="0" y="0"/>
                </a:moveTo>
                <a:lnTo>
                  <a:pt x="7922628" y="0"/>
                </a:lnTo>
                <a:lnTo>
                  <a:pt x="7922628" y="8067394"/>
                </a:lnTo>
                <a:lnTo>
                  <a:pt x="0" y="80673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200392" y="1057275"/>
            <a:ext cx="13505683" cy="1262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899"/>
              </a:lnSpc>
            </a:pPr>
            <a:r>
              <a:rPr lang="en-US" sz="8533">
                <a:solidFill>
                  <a:srgbClr val="392515"/>
                </a:solidFill>
                <a:latin typeface="More Sugar"/>
                <a:ea typeface="More Sugar"/>
                <a:cs typeface="More Sugar"/>
                <a:sym typeface="More Sugar"/>
              </a:rPr>
              <a:t>GDZIE JEST ANIMATOR?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523845" y="5330518"/>
            <a:ext cx="13056593" cy="13350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39"/>
              </a:lnSpc>
            </a:pPr>
            <a:r>
              <a:rPr lang="en-US" sz="7814" b="1" i="1">
                <a:solidFill>
                  <a:srgbClr val="DA493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TU JEST MIEJSCE NA ZDJĘCIE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200392" y="1057275"/>
            <a:ext cx="14513180" cy="1262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899"/>
              </a:lnSpc>
            </a:pPr>
            <a:r>
              <a:rPr lang="en-US" sz="8533">
                <a:solidFill>
                  <a:srgbClr val="392515"/>
                </a:solidFill>
                <a:latin typeface="More Sugar"/>
                <a:ea typeface="More Sugar"/>
                <a:cs typeface="More Sugar"/>
                <a:sym typeface="More Sugar"/>
              </a:rPr>
              <a:t>GDZIE JEST MODERATOR?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523845" y="5330518"/>
            <a:ext cx="13056593" cy="13350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39"/>
              </a:lnSpc>
            </a:pPr>
            <a:r>
              <a:rPr lang="en-US" sz="7814" b="1" i="1">
                <a:solidFill>
                  <a:srgbClr val="DA493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TU JEST MIEJSCE NA ZDJĘCIE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260</Words>
  <Application>Microsoft Office PowerPoint</Application>
  <PresentationFormat>Niestandardowy</PresentationFormat>
  <Paragraphs>74</Paragraphs>
  <Slides>21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10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21</vt:i4>
      </vt:variant>
    </vt:vector>
  </HeadingPairs>
  <TitlesOfParts>
    <vt:vector size="32" baseType="lpstr">
      <vt:lpstr>Poppins Bold</vt:lpstr>
      <vt:lpstr>Montserrat Bold</vt:lpstr>
      <vt:lpstr>Poppins</vt:lpstr>
      <vt:lpstr>League Spartan</vt:lpstr>
      <vt:lpstr>Arial</vt:lpstr>
      <vt:lpstr>Calibri</vt:lpstr>
      <vt:lpstr>Open Sans Bold Italics</vt:lpstr>
      <vt:lpstr>Gagalin</vt:lpstr>
      <vt:lpstr>More Sugar</vt:lpstr>
      <vt:lpstr>Open Sans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REKOLEKCJE WAKACYJNE</dc:title>
  <dc:creator>Justyna Bulowska</dc:creator>
  <cp:lastModifiedBy>Justyna Bulowska</cp:lastModifiedBy>
  <cp:revision>1</cp:revision>
  <dcterms:created xsi:type="dcterms:W3CDTF">2006-08-16T00:00:00Z</dcterms:created>
  <dcterms:modified xsi:type="dcterms:W3CDTF">2025-03-17T17:05:12Z</dcterms:modified>
  <dc:identifier>DAF96Y1rsKw</dc:identifier>
</cp:coreProperties>
</file>