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6" r:id="rId5"/>
    <p:sldId id="263" r:id="rId6"/>
    <p:sldId id="264" r:id="rId7"/>
    <p:sldId id="265" r:id="rId8"/>
    <p:sldId id="269" r:id="rId9"/>
    <p:sldId id="270" r:id="rId10"/>
    <p:sldId id="271" r:id="rId11"/>
    <p:sldId id="268" r:id="rId12"/>
    <p:sldId id="260" r:id="rId13"/>
    <p:sldId id="262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41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60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48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54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489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04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904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4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67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11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82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84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37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57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47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21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5B3CF-7F63-43FD-B9D1-0CED22CC0D08}" type="datetimeFigureOut">
              <a:rPr lang="pl-PL" smtClean="0"/>
              <a:t>08.10.2020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6DF406-DC75-47EC-85CE-0272E62449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81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C2B4C-2FC9-449C-A9EB-54ACCEA7D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987" y="2793995"/>
            <a:ext cx="7766936" cy="1646302"/>
          </a:xfrm>
        </p:spPr>
        <p:txBody>
          <a:bodyPr/>
          <a:lstStyle/>
          <a:p>
            <a:pPr algn="ctr"/>
            <a:r>
              <a:rPr lang="pl-PL" sz="11500" dirty="0"/>
              <a:t>OAZA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6C72590-60DE-43DA-8532-B900326DB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227" y="4308217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O co w tym chodzi?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1FF539-CFD1-4FA2-811D-ABFFFE70B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360" y="4897120"/>
            <a:ext cx="216408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57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66934" y="2142066"/>
            <a:ext cx="4661470" cy="1286934"/>
          </a:xfrm>
        </p:spPr>
        <p:txBody>
          <a:bodyPr>
            <a:noAutofit/>
          </a:bodyPr>
          <a:lstStyle/>
          <a:p>
            <a:r>
              <a:rPr lang="pl-PL" sz="5400" dirty="0"/>
              <a:t>WYJAZDY, WYCIECZKI I…</a:t>
            </a:r>
            <a:br>
              <a:rPr lang="pl-PL" sz="5400" dirty="0"/>
            </a:br>
            <a:r>
              <a:rPr lang="pl-PL" sz="5400" dirty="0"/>
              <a:t>REKOLEKCJE!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08" y="0"/>
            <a:ext cx="5479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6" y="0"/>
            <a:ext cx="4605865" cy="2930156"/>
          </a:xfrm>
          <a:prstGeom prst="parallelogram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59" y="2930156"/>
            <a:ext cx="4651020" cy="3927844"/>
          </a:xfrm>
          <a:prstGeom prst="flowChartExtra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30156"/>
            <a:ext cx="4808170" cy="3927844"/>
          </a:xfrm>
          <a:prstGeom prst="flowChartInputOutp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12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47" y="0"/>
            <a:ext cx="4864185" cy="6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50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4" name="Obraz 13" descr="Obraz zawierający tekst, mapa&#10;&#10;Opis wygenerowany automatycznie">
            <a:extLst>
              <a:ext uri="{FF2B5EF4-FFF2-40B4-BE49-F238E27FC236}">
                <a16:creationId xmlns:a16="http://schemas.microsoft.com/office/drawing/2014/main" id="{19C2D686-0BFE-4583-92CC-3D6509E54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1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Obraz 9" descr="Obraz zawierający osoba, tłum, duży, osoby&#10;&#10;Opis wygenerowany automatycznie">
            <a:extLst>
              <a:ext uri="{FF2B5EF4-FFF2-40B4-BE49-F238E27FC236}">
                <a16:creationId xmlns:a16="http://schemas.microsoft.com/office/drawing/2014/main" id="{D4A8E809-BFD3-41E2-8377-DC175E806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549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3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1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8AE848-3F3C-4BB0-A024-F5599BC2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28" y="4604867"/>
            <a:ext cx="5181601" cy="13296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600" dirty="0" err="1"/>
              <a:t>Gdzie</a:t>
            </a:r>
            <a:r>
              <a:rPr lang="en-US" sz="6600" dirty="0"/>
              <a:t> </a:t>
            </a:r>
            <a:r>
              <a:rPr lang="en-US" sz="6600" dirty="0" err="1"/>
              <a:t>są</a:t>
            </a:r>
            <a:r>
              <a:rPr lang="en-US" sz="6600" dirty="0"/>
              <a:t> </a:t>
            </a:r>
            <a:r>
              <a:rPr lang="en-US" sz="6600" dirty="0" err="1"/>
              <a:t>oazy</a:t>
            </a:r>
            <a:r>
              <a:rPr lang="en-US" sz="6600" dirty="0"/>
              <a:t>?</a:t>
            </a:r>
          </a:p>
        </p:txBody>
      </p:sp>
      <p:sp>
        <p:nvSpPr>
          <p:cNvPr id="115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7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9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1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946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osoba, grupa, wewnątrz, stojące&#10;&#10;Opis wygenerowany automatycznie">
            <a:extLst>
              <a:ext uri="{FF2B5EF4-FFF2-40B4-BE49-F238E27FC236}">
                <a16:creationId xmlns:a16="http://schemas.microsoft.com/office/drawing/2014/main" id="{D6CDF003-5E41-4002-994A-093BAA888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Obraz 4" descr="Obraz zawierający tekst, mapa&#10;&#10;Opis wygenerowany automatycznie">
            <a:extLst>
              <a:ext uri="{FF2B5EF4-FFF2-40B4-BE49-F238E27FC236}">
                <a16:creationId xmlns:a16="http://schemas.microsoft.com/office/drawing/2014/main" id="{D3C9B084-E454-4A0A-875B-F2195869A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9" r="18988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Obraz 3" descr="Obraz zawierający trawa, zewnętrzne, znak, pole&#10;&#10;Opis wygenerowany automatycznie">
            <a:extLst>
              <a:ext uri="{FF2B5EF4-FFF2-40B4-BE49-F238E27FC236}">
                <a16:creationId xmlns:a16="http://schemas.microsoft.com/office/drawing/2014/main" id="{6782AE72-3FB9-4341-ABCE-CFACE3CC5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826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183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A454E-154B-4637-9A23-735E2CB5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400" dirty="0"/>
              <a:t>SPRAWDŹMY, ILE JUŻ WIEMY!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C3F92-A104-4A1C-8CF5-72FB9301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4" y="2784187"/>
            <a:ext cx="8596668" cy="3880773"/>
          </a:xfrm>
        </p:spPr>
        <p:txBody>
          <a:bodyPr>
            <a:normAutofit/>
          </a:bodyPr>
          <a:lstStyle/>
          <a:p>
            <a:r>
              <a:rPr lang="pl-PL" sz="2000" dirty="0"/>
              <a:t>Zmierzmy się w quizie!</a:t>
            </a:r>
          </a:p>
          <a:p>
            <a:r>
              <a:rPr lang="pl-PL" sz="2000" dirty="0"/>
              <a:t>https://wordwall.net/resource/4587557/religia/co-jest-oaza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FE4886-EC1A-4690-9063-216EBC6DD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263" y="4612902"/>
            <a:ext cx="2458805" cy="24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4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az 5" descr="Obraz zawierający osoba, okno, osoby, patrzenie&#10;&#10;Opis wygenerowany automatycznie">
            <a:extLst>
              <a:ext uri="{FF2B5EF4-FFF2-40B4-BE49-F238E27FC236}">
                <a16:creationId xmlns:a16="http://schemas.microsoft.com/office/drawing/2014/main" id="{A61E9DA1-6568-4917-B320-F3FFB85C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r="31309" b="-1"/>
          <a:stretch/>
        </p:blipFill>
        <p:spPr>
          <a:xfrm>
            <a:off x="7633692" y="10"/>
            <a:ext cx="4547675" cy="6857990"/>
          </a:xfrm>
          <a:custGeom>
            <a:avLst/>
            <a:gdLst/>
            <a:ahLst/>
            <a:cxnLst/>
            <a:rect l="l" t="t" r="r" b="b"/>
            <a:pathLst>
              <a:path w="4547675" h="6858000">
                <a:moveTo>
                  <a:pt x="1589646" y="0"/>
                </a:moveTo>
                <a:lnTo>
                  <a:pt x="4547675" y="0"/>
                </a:lnTo>
                <a:lnTo>
                  <a:pt x="4547675" y="6858000"/>
                </a:lnTo>
                <a:lnTo>
                  <a:pt x="4352027" y="6858000"/>
                </a:lnTo>
                <a:lnTo>
                  <a:pt x="0" y="2104048"/>
                </a:lnTo>
                <a:close/>
              </a:path>
            </a:pathLst>
          </a:custGeom>
        </p:spPr>
      </p:pic>
      <p:pic>
        <p:nvPicPr>
          <p:cNvPr id="4" name="Obraz 3" descr="Obraz zawierający trawa, zewnętrzne, woda, grupa&#10;&#10;Opis wygenerowany automatycznie">
            <a:extLst>
              <a:ext uri="{FF2B5EF4-FFF2-40B4-BE49-F238E27FC236}">
                <a16:creationId xmlns:a16="http://schemas.microsoft.com/office/drawing/2014/main" id="{FE8F7425-D91B-46A4-91C6-A7F751848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" r="-3" b="-3"/>
          <a:stretch/>
        </p:blipFill>
        <p:spPr>
          <a:xfrm>
            <a:off x="5716538" y="1"/>
            <a:ext cx="3499316" cy="2094179"/>
          </a:xfrm>
          <a:custGeom>
            <a:avLst/>
            <a:gdLst/>
            <a:ahLst/>
            <a:cxnLst/>
            <a:rect l="l" t="t" r="r" b="b"/>
            <a:pathLst>
              <a:path w="3499316" h="2094179">
                <a:moveTo>
                  <a:pt x="0" y="0"/>
                </a:moveTo>
                <a:lnTo>
                  <a:pt x="3499316" y="0"/>
                </a:lnTo>
                <a:lnTo>
                  <a:pt x="1917126" y="2094179"/>
                </a:lnTo>
                <a:close/>
              </a:path>
            </a:pathLst>
          </a:custGeom>
        </p:spPr>
      </p:pic>
      <p:pic>
        <p:nvPicPr>
          <p:cNvPr id="10" name="Obraz 9" descr="Obraz zawierający drzewo&#10;&#10;Opis wygenerowany automatycznie">
            <a:extLst>
              <a:ext uri="{FF2B5EF4-FFF2-40B4-BE49-F238E27FC236}">
                <a16:creationId xmlns:a16="http://schemas.microsoft.com/office/drawing/2014/main" id="{23A0A2B8-8756-4577-AAD2-C1BC1035F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29280" b="2"/>
          <a:stretch/>
        </p:blipFill>
        <p:spPr>
          <a:xfrm>
            <a:off x="4384227" y="1"/>
            <a:ext cx="3245366" cy="4520011"/>
          </a:xfrm>
          <a:custGeom>
            <a:avLst/>
            <a:gdLst/>
            <a:ahLst/>
            <a:cxnLst/>
            <a:rect l="l" t="t" r="r" b="b"/>
            <a:pathLst>
              <a:path w="3245366" h="4520011">
                <a:moveTo>
                  <a:pt x="0" y="0"/>
                </a:moveTo>
                <a:lnTo>
                  <a:pt x="1323308" y="0"/>
                </a:lnTo>
                <a:lnTo>
                  <a:pt x="3245366" y="2099567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8" name="Obraz 7" descr="Obraz zawierający osoba, gracz, duży, zewnętrzne&#10;&#10;Opis wygenerowany automatycznie">
            <a:extLst>
              <a:ext uri="{FF2B5EF4-FFF2-40B4-BE49-F238E27FC236}">
                <a16:creationId xmlns:a16="http://schemas.microsoft.com/office/drawing/2014/main" id="{243ADE72-508F-488E-92EB-AB8CF6D56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10724" b="-1"/>
          <a:stretch/>
        </p:blipFill>
        <p:spPr>
          <a:xfrm>
            <a:off x="4041994" y="902258"/>
            <a:ext cx="7943725" cy="5955742"/>
          </a:xfrm>
          <a:custGeom>
            <a:avLst/>
            <a:gdLst/>
            <a:ahLst/>
            <a:cxnLst/>
            <a:rect l="l" t="t" r="r" b="b"/>
            <a:pathLst>
              <a:path w="7943725" h="5955742">
                <a:moveTo>
                  <a:pt x="3591698" y="1201790"/>
                </a:moveTo>
                <a:lnTo>
                  <a:pt x="3595095" y="1205501"/>
                </a:lnTo>
                <a:lnTo>
                  <a:pt x="3591954" y="1209686"/>
                </a:lnTo>
                <a:lnTo>
                  <a:pt x="3614225" y="1226398"/>
                </a:lnTo>
                <a:lnTo>
                  <a:pt x="7943725" y="5955742"/>
                </a:lnTo>
                <a:lnTo>
                  <a:pt x="0" y="5955742"/>
                </a:lnTo>
                <a:close/>
                <a:moveTo>
                  <a:pt x="4499672" y="0"/>
                </a:moveTo>
                <a:lnTo>
                  <a:pt x="3616999" y="1176310"/>
                </a:lnTo>
                <a:lnTo>
                  <a:pt x="3597378" y="1194272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5D60F72-7150-48B1-9685-79D3137B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5744" y="2631605"/>
            <a:ext cx="6024686" cy="22998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Co to jest </a:t>
            </a:r>
            <a:r>
              <a:rPr lang="en-US" sz="7200" dirty="0" err="1"/>
              <a:t>wspólnota</a:t>
            </a:r>
            <a:r>
              <a:rPr lang="en-US" sz="7200" dirty="0"/>
              <a:t>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F8DF21-A12F-4C1A-99C1-2FC3A51E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76521B-5C6C-4933-B583-066A9E9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02710" y="0"/>
            <a:ext cx="6292676" cy="68664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543E4F-2326-4D78-9E36-36ED5F69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86F47F-4B6F-4A94-BFD3-B91538919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5">
            <a:extLst>
              <a:ext uri="{FF2B5EF4-FFF2-40B4-BE49-F238E27FC236}">
                <a16:creationId xmlns:a16="http://schemas.microsoft.com/office/drawing/2014/main" id="{AC16763B-8E83-41DB-B011-091856AE6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4">
            <a:extLst>
              <a:ext uri="{FF2B5EF4-FFF2-40B4-BE49-F238E27FC236}">
                <a16:creationId xmlns:a16="http://schemas.microsoft.com/office/drawing/2014/main" id="{527DBDC7-0CF6-4F84-97B4-B89E1A4E7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4B74ADA7-BC80-4BC5-B96F-6630AE79D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C0A488B1-EBC4-4618-9730-19A0BBFA0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C695DAAC-0965-49BA-834A-7093FD974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9">
            <a:extLst>
              <a:ext uri="{FF2B5EF4-FFF2-40B4-BE49-F238E27FC236}">
                <a16:creationId xmlns:a16="http://schemas.microsoft.com/office/drawing/2014/main" id="{66FF7EBC-3696-4750-BF70-BFE39B926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052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przyroda, woda, plaża, ocean&#10;&#10;Opis wygenerowany automatycznie">
            <a:extLst>
              <a:ext uri="{FF2B5EF4-FFF2-40B4-BE49-F238E27FC236}">
                <a16:creationId xmlns:a16="http://schemas.microsoft.com/office/drawing/2014/main" id="{336A9411-E016-42D2-9F48-4E20E17F6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26704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34" name="Freeform: Shape 30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D60F72-7150-48B1-9685-79D3137B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5" y="3522148"/>
            <a:ext cx="5377385" cy="12565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dirty="0"/>
              <a:t>Co to jest </a:t>
            </a:r>
            <a:r>
              <a:rPr lang="en-US" sz="7200" dirty="0" err="1"/>
              <a:t>oaza</a:t>
            </a:r>
            <a:r>
              <a:rPr lang="en-US" sz="7200" dirty="0"/>
              <a:t>?</a:t>
            </a:r>
          </a:p>
        </p:txBody>
      </p:sp>
      <p:pic>
        <p:nvPicPr>
          <p:cNvPr id="8" name="Obraz 7" descr="Obraz zawierający zewnętrzne, przyroda, góra, tło&#10;&#10;Opis wygenerowany automatycznie">
            <a:extLst>
              <a:ext uri="{FF2B5EF4-FFF2-40B4-BE49-F238E27FC236}">
                <a16:creationId xmlns:a16="http://schemas.microsoft.com/office/drawing/2014/main" id="{C1C0C9C2-0D81-4B3A-8371-04A1045C56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r="3" b="3"/>
          <a:stretch/>
        </p:blipFill>
        <p:spPr>
          <a:xfrm>
            <a:off x="7497330" y="10"/>
            <a:ext cx="4694666" cy="2285990"/>
          </a:xfrm>
          <a:prstGeom prst="rect">
            <a:avLst/>
          </a:prstGeom>
        </p:spPr>
      </p:pic>
      <p:pic>
        <p:nvPicPr>
          <p:cNvPr id="12" name="Obraz 11" descr="Obraz zawierający napoje, żywność, stół, woda&#10;&#10;Opis wygenerowany automatycznie">
            <a:extLst>
              <a:ext uri="{FF2B5EF4-FFF2-40B4-BE49-F238E27FC236}">
                <a16:creationId xmlns:a16="http://schemas.microsoft.com/office/drawing/2014/main" id="{FCDE8601-21BA-4414-94F5-5596C9A9C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8" r="-1" b="15298"/>
          <a:stretch/>
        </p:blipFill>
        <p:spPr>
          <a:xfrm>
            <a:off x="7501131" y="2286000"/>
            <a:ext cx="4694665" cy="2286000"/>
          </a:xfrm>
          <a:prstGeom prst="rect">
            <a:avLst/>
          </a:prstGeom>
        </p:spPr>
      </p:pic>
      <p:pic>
        <p:nvPicPr>
          <p:cNvPr id="4" name="Obraz 3" descr="Obraz zawierający budynek, zewnętrzne, żywność, ptak&#10;&#10;Opis wygenerowany automatycznie">
            <a:extLst>
              <a:ext uri="{FF2B5EF4-FFF2-40B4-BE49-F238E27FC236}">
                <a16:creationId xmlns:a16="http://schemas.microsoft.com/office/drawing/2014/main" id="{A83FDE47-11F5-4506-8AE2-B0D0AA535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r="-2" b="18083"/>
          <a:stretch/>
        </p:blipFill>
        <p:spPr>
          <a:xfrm>
            <a:off x="7501128" y="4572000"/>
            <a:ext cx="4690872" cy="22860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73BA2D98-BC71-4E93-B119-DAC03B43F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74" y="4069224"/>
            <a:ext cx="2752487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4601" y="1754293"/>
            <a:ext cx="8596668" cy="1320800"/>
          </a:xfrm>
        </p:spPr>
        <p:txBody>
          <a:bodyPr>
            <a:noAutofit/>
          </a:bodyPr>
          <a:lstStyle/>
          <a:p>
            <a:r>
              <a:rPr lang="pl-PL" sz="11500" dirty="0"/>
              <a:t>Jesteś potrzebny!</a:t>
            </a:r>
          </a:p>
        </p:txBody>
      </p:sp>
    </p:spTree>
    <p:extLst>
      <p:ext uri="{BB962C8B-B14F-4D97-AF65-F5344CB8AC3E}">
        <p14:creationId xmlns:p14="http://schemas.microsoft.com/office/powerpoint/2010/main" val="188450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W grupie siła!!!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3756"/>
            <a:ext cx="12191999" cy="66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44" y="127000"/>
            <a:ext cx="5607829" cy="65222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2837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3332" y="0"/>
            <a:ext cx="5231734" cy="2852806"/>
          </a:xfrm>
          <a:prstGeom prst="parallelogram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Animator</a:t>
            </a:r>
            <a:br>
              <a:rPr lang="pl-PL" dirty="0">
                <a:solidFill>
                  <a:schemeClr val="accent1"/>
                </a:solidFill>
              </a:rPr>
            </a:br>
            <a:endParaRPr lang="pl-PL" sz="2200" dirty="0">
              <a:solidFill>
                <a:schemeClr val="accent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16465" y="1229369"/>
            <a:ext cx="403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Animator to osoba,</a:t>
            </a:r>
            <a:br>
              <a:rPr lang="pl-PL" dirty="0"/>
            </a:br>
            <a:r>
              <a:rPr lang="pl-PL" dirty="0"/>
              <a:t>która prowadzi spotkanie</a:t>
            </a:r>
            <a:br>
              <a:rPr lang="pl-PL" dirty="0"/>
            </a:br>
            <a:r>
              <a:rPr lang="pl-PL" dirty="0"/>
              <a:t>w małej grupie.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49" y="200543"/>
            <a:ext cx="6788251" cy="5097397"/>
          </a:xfrm>
          <a:prstGeom prst="rect">
            <a:avLst/>
          </a:prstGeom>
          <a:ln/>
          <a:effectLst>
            <a:softEdge rad="635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2" y="2435976"/>
            <a:ext cx="5359298" cy="35676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87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4747"/>
            <a:ext cx="8596668" cy="1977268"/>
          </a:xfrm>
          <a:prstGeom prst="snip1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/>
                </a:solidFill>
              </a:rPr>
              <a:t>Moderator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8" y="1718047"/>
            <a:ext cx="5107141" cy="3751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357"/>
            <a:ext cx="5748866" cy="3814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9267" y="1264049"/>
            <a:ext cx="718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Ksiądz odpowiedzialny za wspólnotę parafialną lub rekolekcyjną.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0"/>
            <a:ext cx="4089418" cy="55473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6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126" y="575734"/>
            <a:ext cx="5689601" cy="770466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chemeClr val="accent1"/>
                </a:solidFill>
              </a:rPr>
              <a:t>Foska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4" y="0"/>
            <a:ext cx="6841066" cy="513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0" y="2957408"/>
            <a:ext cx="4824414" cy="37566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73198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TM02455596[[fn=Wiosna]]</Template>
  <TotalTime>244</TotalTime>
  <Words>81</Words>
  <Application>Microsoft Office PowerPoint</Application>
  <PresentationFormat>Panoramiczny</PresentationFormat>
  <Paragraphs>15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Faseta</vt:lpstr>
      <vt:lpstr>OAZA</vt:lpstr>
      <vt:lpstr>Co to jest wspólnota?</vt:lpstr>
      <vt:lpstr>Co to jest oaza?</vt:lpstr>
      <vt:lpstr>Jesteś potrzebny!</vt:lpstr>
      <vt:lpstr>Prezentacja programu PowerPoint</vt:lpstr>
      <vt:lpstr>Prezentacja programu PowerPoint</vt:lpstr>
      <vt:lpstr>Animator </vt:lpstr>
      <vt:lpstr>Moderator</vt:lpstr>
      <vt:lpstr>Foska</vt:lpstr>
      <vt:lpstr>WYJAZDY, WYCIECZKI I… REKOLEKCJE!</vt:lpstr>
      <vt:lpstr>Prezentacja programu PowerPoint</vt:lpstr>
      <vt:lpstr>Gdzie są oazy?</vt:lpstr>
      <vt:lpstr>Prezentacja programu PowerPoint</vt:lpstr>
      <vt:lpstr>SPRAWDŹMY, ILE JUŻ WIEMY!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OAZA</dc:title>
  <dc:creator>Jarosław Pszczółka</dc:creator>
  <cp:lastModifiedBy>Justyna Bulowska</cp:lastModifiedBy>
  <cp:revision>24</cp:revision>
  <dcterms:created xsi:type="dcterms:W3CDTF">2020-09-20T18:38:15Z</dcterms:created>
  <dcterms:modified xsi:type="dcterms:W3CDTF">2020-10-08T12:39:11Z</dcterms:modified>
</cp:coreProperties>
</file>